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84" r:id="rId3"/>
    <p:sldId id="285" r:id="rId4"/>
    <p:sldId id="257" r:id="rId5"/>
    <p:sldId id="258" r:id="rId6"/>
    <p:sldId id="265" r:id="rId7"/>
    <p:sldId id="267" r:id="rId8"/>
    <p:sldId id="288" r:id="rId9"/>
    <p:sldId id="287" r:id="rId10"/>
    <p:sldId id="286" r:id="rId11"/>
    <p:sldId id="289" r:id="rId12"/>
    <p:sldId id="290" r:id="rId13"/>
    <p:sldId id="291" r:id="rId14"/>
    <p:sldId id="292" r:id="rId15"/>
    <p:sldId id="293" r:id="rId16"/>
    <p:sldId id="304" r:id="rId17"/>
    <p:sldId id="303" r:id="rId18"/>
    <p:sldId id="311" r:id="rId19"/>
    <p:sldId id="318" r:id="rId20"/>
    <p:sldId id="323" r:id="rId21"/>
    <p:sldId id="312" r:id="rId22"/>
    <p:sldId id="319" r:id="rId23"/>
    <p:sldId id="313" r:id="rId24"/>
    <p:sldId id="320" r:id="rId25"/>
    <p:sldId id="314" r:id="rId26"/>
    <p:sldId id="321" r:id="rId27"/>
    <p:sldId id="315" r:id="rId28"/>
    <p:sldId id="316" r:id="rId29"/>
    <p:sldId id="322" r:id="rId30"/>
    <p:sldId id="324" r:id="rId31"/>
    <p:sldId id="325" r:id="rId32"/>
    <p:sldId id="317" r:id="rId33"/>
    <p:sldId id="327" r:id="rId34"/>
    <p:sldId id="32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C44"/>
    <a:srgbClr val="D9AE9B"/>
    <a:srgbClr val="B36643"/>
    <a:srgbClr val="CE957C"/>
    <a:srgbClr val="4472C4"/>
    <a:srgbClr val="0D2C55"/>
    <a:srgbClr val="3D3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3" d="100"/>
          <a:sy n="73" d="100"/>
        </p:scale>
        <p:origin x="540" y="6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788"/>
            <a:ext cx="12192000" cy="6911788"/>
          </a:xfrm>
          <a:prstGeom prst="rect">
            <a:avLst/>
          </a:prstGeom>
        </p:spPr>
      </p:pic>
      <p:sp>
        <p:nvSpPr>
          <p:cNvPr id="9" name="等腰三角形 8"/>
          <p:cNvSpPr/>
          <p:nvPr userDrawn="1"/>
        </p:nvSpPr>
        <p:spPr>
          <a:xfrm>
            <a:off x="0" y="1506071"/>
            <a:ext cx="12192000" cy="5351929"/>
          </a:xfrm>
          <a:prstGeom prst="triangle">
            <a:avLst>
              <a:gd name="adj" fmla="val 100000"/>
            </a:avLst>
          </a:prstGeom>
          <a:solidFill>
            <a:srgbClr val="B3664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6424109" y="3429000"/>
            <a:ext cx="5767891" cy="1253602"/>
          </a:xfrm>
        </p:spPr>
        <p:txBody>
          <a:bodyPr anchor="b">
            <a:normAutofit/>
          </a:bodyPr>
          <a:lstStyle>
            <a:lvl1pPr algn="ctr">
              <a:defRPr sz="6600" b="1"/>
            </a:lvl1pPr>
          </a:lstStyle>
          <a:p>
            <a:r>
              <a:rPr lang="zh-CN" altLang="en-US" dirty="0"/>
              <a:t>母版标题样式</a:t>
            </a:r>
          </a:p>
        </p:txBody>
      </p:sp>
      <p:sp>
        <p:nvSpPr>
          <p:cNvPr id="3" name="副标题 2"/>
          <p:cNvSpPr>
            <a:spLocks noGrp="1"/>
          </p:cNvSpPr>
          <p:nvPr>
            <p:ph type="subTitle" idx="1"/>
          </p:nvPr>
        </p:nvSpPr>
        <p:spPr>
          <a:xfrm>
            <a:off x="4141694" y="4901689"/>
            <a:ext cx="805030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3" name="矩形 12"/>
          <p:cNvSpPr/>
          <p:nvPr userDrawn="1"/>
        </p:nvSpPr>
        <p:spPr>
          <a:xfrm>
            <a:off x="0" y="365125"/>
            <a:ext cx="12192000" cy="1325563"/>
          </a:xfrm>
          <a:prstGeom prst="rect">
            <a:avLst/>
          </a:prstGeom>
          <a:solidFill>
            <a:srgbClr val="B3664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0"/>
          </p:nvPr>
        </p:nvSpPr>
        <p:spPr>
          <a:xfrm>
            <a:off x="4656138" y="2636838"/>
            <a:ext cx="2879725" cy="1584325"/>
          </a:xfrm>
        </p:spPr>
        <p:txBody>
          <a:bodyPr/>
          <a:lstStyle/>
          <a:p>
            <a:endParaRPr lang="zh-CN" altLang="en-US"/>
          </a:p>
        </p:txBody>
      </p:sp>
      <p:sp>
        <p:nvSpPr>
          <p:cNvPr id="10" name="图片占位符 8"/>
          <p:cNvSpPr>
            <a:spLocks noGrp="1"/>
          </p:cNvSpPr>
          <p:nvPr>
            <p:ph type="pic" sz="quarter" idx="11"/>
          </p:nvPr>
        </p:nvSpPr>
        <p:spPr>
          <a:xfrm>
            <a:off x="8431304" y="2636838"/>
            <a:ext cx="2879725" cy="1584325"/>
          </a:xfrm>
        </p:spPr>
        <p:txBody>
          <a:bodyPr/>
          <a:lstStyle/>
          <a:p>
            <a:endParaRPr lang="zh-CN" altLang="en-US"/>
          </a:p>
        </p:txBody>
      </p:sp>
      <p:sp>
        <p:nvSpPr>
          <p:cNvPr id="11" name="图片占位符 8"/>
          <p:cNvSpPr>
            <a:spLocks noGrp="1"/>
          </p:cNvSpPr>
          <p:nvPr>
            <p:ph type="pic" sz="quarter" idx="12"/>
          </p:nvPr>
        </p:nvSpPr>
        <p:spPr>
          <a:xfrm>
            <a:off x="880971" y="2636838"/>
            <a:ext cx="2879725" cy="1584325"/>
          </a:xfrm>
        </p:spPr>
        <p:txBody>
          <a:bodyPr/>
          <a:lstStyle/>
          <a:p>
            <a:endParaRPr lang="zh-CN" altLang="en-US"/>
          </a:p>
        </p:txBody>
      </p:sp>
      <p:sp>
        <p:nvSpPr>
          <p:cNvPr id="12" name="标题 1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矩形 7"/>
          <p:cNvSpPr/>
          <p:nvPr userDrawn="1"/>
        </p:nvSpPr>
        <p:spPr>
          <a:xfrm>
            <a:off x="0" y="-104503"/>
            <a:ext cx="12192000" cy="6962503"/>
          </a:xfrm>
          <a:prstGeom prst="rect">
            <a:avLst/>
          </a:prstGeom>
          <a:solidFill>
            <a:srgbClr val="B3664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70114" y="209005"/>
            <a:ext cx="11451772" cy="643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lvl1pPr algn="ctr">
              <a:defRPr/>
            </a:lvl1pPr>
          </a:lstStyle>
          <a:p>
            <a:r>
              <a:rPr lang="zh-CN" altLang="en-US"/>
              <a:t>单击此处编辑母版标题样式</a:t>
            </a:r>
          </a:p>
        </p:txBody>
      </p:sp>
      <p:sp>
        <p:nvSpPr>
          <p:cNvPr id="9" name="图片占位符 8"/>
          <p:cNvSpPr>
            <a:spLocks noGrp="1"/>
          </p:cNvSpPr>
          <p:nvPr>
            <p:ph type="pic" sz="quarter" idx="10"/>
          </p:nvPr>
        </p:nvSpPr>
        <p:spPr>
          <a:xfrm>
            <a:off x="0" y="2192701"/>
            <a:ext cx="7535863" cy="3476624"/>
          </a:xfrm>
        </p:spPr>
        <p:txBody>
          <a:bodyPr/>
          <a:lstStyle/>
          <a:p>
            <a:endParaRPr lang="zh-CN" altLang="en-US"/>
          </a:p>
        </p:txBody>
      </p:sp>
      <p:sp>
        <p:nvSpPr>
          <p:cNvPr id="10" name="矩形 9"/>
          <p:cNvSpPr/>
          <p:nvPr userDrawn="1"/>
        </p:nvSpPr>
        <p:spPr>
          <a:xfrm>
            <a:off x="7535863" y="2192701"/>
            <a:ext cx="4656137" cy="3476624"/>
          </a:xfrm>
          <a:prstGeom prst="rect">
            <a:avLst/>
          </a:prstGeom>
          <a:solidFill>
            <a:srgbClr val="B3664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EB7393-D5A5-4237-8CD2-D65D4A6D1C6B}" type="datetimeFigureOut">
              <a:rPr lang="zh-CN" altLang="en-US" smtClean="0"/>
              <a:t>2019/7/15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D5BEE2-66AC-4363-9F48-8A9399394BC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2636838"/>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413034" y="1816742"/>
            <a:ext cx="1620000" cy="1620000"/>
          </a:xfrm>
          <a:custGeom>
            <a:avLst/>
            <a:gdLst>
              <a:gd name="connsiteX0" fmla="*/ 898264 w 1796528"/>
              <a:gd name="connsiteY0" fmla="*/ 0 h 1796528"/>
              <a:gd name="connsiteX1" fmla="*/ 1796528 w 1796528"/>
              <a:gd name="connsiteY1" fmla="*/ 898264 h 1796528"/>
              <a:gd name="connsiteX2" fmla="*/ 898264 w 1796528"/>
              <a:gd name="connsiteY2" fmla="*/ 1796528 h 1796528"/>
              <a:gd name="connsiteX3" fmla="*/ 0 w 1796528"/>
              <a:gd name="connsiteY3" fmla="*/ 898264 h 1796528"/>
              <a:gd name="connsiteX4" fmla="*/ 898264 w 1796528"/>
              <a:gd name="connsiteY4" fmla="*/ 0 h 179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28" h="1796528">
                <a:moveTo>
                  <a:pt x="898264" y="0"/>
                </a:moveTo>
                <a:cubicBezTo>
                  <a:pt x="1394362" y="0"/>
                  <a:pt x="1796528" y="402166"/>
                  <a:pt x="1796528" y="898264"/>
                </a:cubicBezTo>
                <a:cubicBezTo>
                  <a:pt x="1796528" y="1394362"/>
                  <a:pt x="1394362" y="1796528"/>
                  <a:pt x="898264" y="1796528"/>
                </a:cubicBezTo>
                <a:cubicBezTo>
                  <a:pt x="402166" y="1796528"/>
                  <a:pt x="0" y="1394362"/>
                  <a:pt x="0" y="898264"/>
                </a:cubicBezTo>
                <a:cubicBezTo>
                  <a:pt x="0" y="402166"/>
                  <a:pt x="402166" y="0"/>
                  <a:pt x="898264" y="0"/>
                </a:cubicBezTo>
                <a:close/>
              </a:path>
            </a:pathLst>
          </a:custGeom>
        </p:spPr>
        <p:txBody>
          <a:bodyPr wrap="square">
            <a:noAutofit/>
          </a:bodyPr>
          <a:lstStyle/>
          <a:p>
            <a:endParaRPr lang="zh-CN" altLang="en-US"/>
          </a:p>
        </p:txBody>
      </p:sp>
      <p:sp>
        <p:nvSpPr>
          <p:cNvPr id="10" name="文本占位符 9"/>
          <p:cNvSpPr>
            <a:spLocks noGrp="1"/>
          </p:cNvSpPr>
          <p:nvPr>
            <p:ph type="body" sz="quarter" idx="14" hasCustomPrompt="1"/>
          </p:nvPr>
        </p:nvSpPr>
        <p:spPr>
          <a:xfrm>
            <a:off x="3186113" y="1817457"/>
            <a:ext cx="2909887" cy="333834"/>
          </a:xfrm>
        </p:spPr>
        <p:txBody>
          <a:bodyPr>
            <a:normAutofit/>
          </a:bodyPr>
          <a:lstStyle>
            <a:lvl1pPr marL="0" indent="0">
              <a:buNone/>
              <a:defRPr sz="1600">
                <a:latin typeface="+mj-ea"/>
                <a:ea typeface="+mj-ea"/>
              </a:defRPr>
            </a:lvl1pPr>
          </a:lstStyle>
          <a:p>
            <a:pPr lvl="0"/>
            <a:r>
              <a:rPr lang="zh-CN" altLang="en-US" dirty="0"/>
              <a:t>单击此处编辑</a:t>
            </a:r>
          </a:p>
        </p:txBody>
      </p:sp>
      <p:sp>
        <p:nvSpPr>
          <p:cNvPr id="11" name="文本占位符 9"/>
          <p:cNvSpPr>
            <a:spLocks noGrp="1"/>
          </p:cNvSpPr>
          <p:nvPr>
            <p:ph type="body" sz="quarter" idx="15" hasCustomPrompt="1"/>
          </p:nvPr>
        </p:nvSpPr>
        <p:spPr>
          <a:xfrm>
            <a:off x="3186113" y="2147248"/>
            <a:ext cx="2909887" cy="333834"/>
          </a:xfrm>
        </p:spPr>
        <p:txBody>
          <a:bodyPr>
            <a:normAutofit/>
          </a:bodyPr>
          <a:lstStyle>
            <a:lvl1pPr marL="0" indent="0">
              <a:buNone/>
              <a:defRPr sz="1400">
                <a:solidFill>
                  <a:srgbClr val="B15C44"/>
                </a:solidFill>
                <a:latin typeface="+mj-ea"/>
                <a:ea typeface="+mj-ea"/>
              </a:defRPr>
            </a:lvl1pPr>
          </a:lstStyle>
          <a:p>
            <a:pPr lvl="0"/>
            <a:r>
              <a:rPr lang="zh-CN" altLang="en-US" dirty="0"/>
              <a:t>单击此处编辑</a:t>
            </a:r>
          </a:p>
        </p:txBody>
      </p:sp>
      <p:sp>
        <p:nvSpPr>
          <p:cNvPr id="12" name="文本占位符 9"/>
          <p:cNvSpPr>
            <a:spLocks noGrp="1"/>
          </p:cNvSpPr>
          <p:nvPr>
            <p:ph type="body" sz="quarter" idx="16" hasCustomPrompt="1"/>
          </p:nvPr>
        </p:nvSpPr>
        <p:spPr>
          <a:xfrm>
            <a:off x="3186113" y="2491383"/>
            <a:ext cx="2909887" cy="945359"/>
          </a:xfrm>
        </p:spPr>
        <p:txBody>
          <a:bodyPr>
            <a:normAutofit/>
          </a:bodyPr>
          <a:lstStyle>
            <a:lvl1pPr marL="0" indent="0">
              <a:buNone/>
              <a:defRPr sz="1200">
                <a:latin typeface="+mj-ea"/>
                <a:ea typeface="+mj-ea"/>
              </a:defRPr>
            </a:lvl1pPr>
          </a:lstStyle>
          <a:p>
            <a:pPr lvl="0"/>
            <a:r>
              <a:rPr lang="zh-CN" altLang="en-US" dirty="0"/>
              <a:t>单击此处编辑</a:t>
            </a:r>
          </a:p>
        </p:txBody>
      </p:sp>
      <p:sp>
        <p:nvSpPr>
          <p:cNvPr id="13" name="图片占位符 12"/>
          <p:cNvSpPr>
            <a:spLocks noGrp="1"/>
          </p:cNvSpPr>
          <p:nvPr>
            <p:ph type="pic" sz="quarter" idx="17"/>
          </p:nvPr>
        </p:nvSpPr>
        <p:spPr>
          <a:xfrm>
            <a:off x="6725863" y="1816742"/>
            <a:ext cx="1620000" cy="1620000"/>
          </a:xfrm>
          <a:custGeom>
            <a:avLst/>
            <a:gdLst>
              <a:gd name="connsiteX0" fmla="*/ 898264 w 1796528"/>
              <a:gd name="connsiteY0" fmla="*/ 0 h 1796528"/>
              <a:gd name="connsiteX1" fmla="*/ 1796528 w 1796528"/>
              <a:gd name="connsiteY1" fmla="*/ 898264 h 1796528"/>
              <a:gd name="connsiteX2" fmla="*/ 898264 w 1796528"/>
              <a:gd name="connsiteY2" fmla="*/ 1796528 h 1796528"/>
              <a:gd name="connsiteX3" fmla="*/ 0 w 1796528"/>
              <a:gd name="connsiteY3" fmla="*/ 898264 h 1796528"/>
              <a:gd name="connsiteX4" fmla="*/ 898264 w 1796528"/>
              <a:gd name="connsiteY4" fmla="*/ 0 h 179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28" h="1796528">
                <a:moveTo>
                  <a:pt x="898264" y="0"/>
                </a:moveTo>
                <a:cubicBezTo>
                  <a:pt x="1394362" y="0"/>
                  <a:pt x="1796528" y="402166"/>
                  <a:pt x="1796528" y="898264"/>
                </a:cubicBezTo>
                <a:cubicBezTo>
                  <a:pt x="1796528" y="1394362"/>
                  <a:pt x="1394362" y="1796528"/>
                  <a:pt x="898264" y="1796528"/>
                </a:cubicBezTo>
                <a:cubicBezTo>
                  <a:pt x="402166" y="1796528"/>
                  <a:pt x="0" y="1394362"/>
                  <a:pt x="0" y="898264"/>
                </a:cubicBezTo>
                <a:cubicBezTo>
                  <a:pt x="0" y="402166"/>
                  <a:pt x="402166" y="0"/>
                  <a:pt x="898264" y="0"/>
                </a:cubicBezTo>
                <a:close/>
              </a:path>
            </a:pathLst>
          </a:custGeom>
        </p:spPr>
        <p:txBody>
          <a:bodyPr wrap="square">
            <a:noAutofit/>
          </a:bodyPr>
          <a:lstStyle/>
          <a:p>
            <a:endParaRPr lang="zh-CN" altLang="en-US"/>
          </a:p>
        </p:txBody>
      </p:sp>
      <p:sp>
        <p:nvSpPr>
          <p:cNvPr id="14" name="文本占位符 9"/>
          <p:cNvSpPr>
            <a:spLocks noGrp="1"/>
          </p:cNvSpPr>
          <p:nvPr>
            <p:ph type="body" sz="quarter" idx="18" hasCustomPrompt="1"/>
          </p:nvPr>
        </p:nvSpPr>
        <p:spPr>
          <a:xfrm>
            <a:off x="8498942" y="1817457"/>
            <a:ext cx="2909887" cy="333834"/>
          </a:xfrm>
        </p:spPr>
        <p:txBody>
          <a:bodyPr>
            <a:normAutofit/>
          </a:bodyPr>
          <a:lstStyle>
            <a:lvl1pPr marL="0" indent="0">
              <a:buNone/>
              <a:defRPr sz="1600">
                <a:latin typeface="+mj-ea"/>
                <a:ea typeface="+mj-ea"/>
              </a:defRPr>
            </a:lvl1pPr>
          </a:lstStyle>
          <a:p>
            <a:pPr lvl="0"/>
            <a:r>
              <a:rPr lang="zh-CN" altLang="en-US" dirty="0"/>
              <a:t>单击此处编辑</a:t>
            </a:r>
          </a:p>
        </p:txBody>
      </p:sp>
      <p:sp>
        <p:nvSpPr>
          <p:cNvPr id="15" name="文本占位符 9"/>
          <p:cNvSpPr>
            <a:spLocks noGrp="1"/>
          </p:cNvSpPr>
          <p:nvPr>
            <p:ph type="body" sz="quarter" idx="19" hasCustomPrompt="1"/>
          </p:nvPr>
        </p:nvSpPr>
        <p:spPr>
          <a:xfrm>
            <a:off x="8498942" y="2147248"/>
            <a:ext cx="2909887" cy="333834"/>
          </a:xfrm>
        </p:spPr>
        <p:txBody>
          <a:bodyPr>
            <a:normAutofit/>
          </a:bodyPr>
          <a:lstStyle>
            <a:lvl1pPr marL="0" indent="0">
              <a:buNone/>
              <a:defRPr sz="1400">
                <a:solidFill>
                  <a:srgbClr val="B15C44"/>
                </a:solidFill>
                <a:latin typeface="+mj-ea"/>
                <a:ea typeface="+mj-ea"/>
              </a:defRPr>
            </a:lvl1pPr>
          </a:lstStyle>
          <a:p>
            <a:pPr lvl="0"/>
            <a:r>
              <a:rPr lang="zh-CN" altLang="en-US" dirty="0"/>
              <a:t>单击此处编辑</a:t>
            </a:r>
          </a:p>
        </p:txBody>
      </p:sp>
      <p:sp>
        <p:nvSpPr>
          <p:cNvPr id="16" name="文本占位符 9"/>
          <p:cNvSpPr>
            <a:spLocks noGrp="1"/>
          </p:cNvSpPr>
          <p:nvPr>
            <p:ph type="body" sz="quarter" idx="20" hasCustomPrompt="1"/>
          </p:nvPr>
        </p:nvSpPr>
        <p:spPr>
          <a:xfrm>
            <a:off x="8498942" y="2491383"/>
            <a:ext cx="2909887" cy="945359"/>
          </a:xfrm>
        </p:spPr>
        <p:txBody>
          <a:bodyPr>
            <a:normAutofit/>
          </a:bodyPr>
          <a:lstStyle>
            <a:lvl1pPr marL="0" indent="0">
              <a:buNone/>
              <a:defRPr sz="1200">
                <a:latin typeface="+mj-ea"/>
                <a:ea typeface="+mj-ea"/>
              </a:defRPr>
            </a:lvl1pPr>
          </a:lstStyle>
          <a:p>
            <a:pPr lvl="0"/>
            <a:r>
              <a:rPr lang="zh-CN" altLang="en-US" dirty="0"/>
              <a:t>单击此处编辑</a:t>
            </a:r>
          </a:p>
        </p:txBody>
      </p:sp>
      <p:sp>
        <p:nvSpPr>
          <p:cNvPr id="17" name="图片占位符 16"/>
          <p:cNvSpPr>
            <a:spLocks noGrp="1"/>
          </p:cNvSpPr>
          <p:nvPr>
            <p:ph type="pic" sz="quarter" idx="21"/>
          </p:nvPr>
        </p:nvSpPr>
        <p:spPr>
          <a:xfrm>
            <a:off x="1413034" y="4180318"/>
            <a:ext cx="1620000" cy="1620000"/>
          </a:xfrm>
          <a:custGeom>
            <a:avLst/>
            <a:gdLst>
              <a:gd name="connsiteX0" fmla="*/ 898264 w 1796528"/>
              <a:gd name="connsiteY0" fmla="*/ 0 h 1796528"/>
              <a:gd name="connsiteX1" fmla="*/ 1796528 w 1796528"/>
              <a:gd name="connsiteY1" fmla="*/ 898264 h 1796528"/>
              <a:gd name="connsiteX2" fmla="*/ 898264 w 1796528"/>
              <a:gd name="connsiteY2" fmla="*/ 1796528 h 1796528"/>
              <a:gd name="connsiteX3" fmla="*/ 0 w 1796528"/>
              <a:gd name="connsiteY3" fmla="*/ 898264 h 1796528"/>
              <a:gd name="connsiteX4" fmla="*/ 898264 w 1796528"/>
              <a:gd name="connsiteY4" fmla="*/ 0 h 179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28" h="1796528">
                <a:moveTo>
                  <a:pt x="898264" y="0"/>
                </a:moveTo>
                <a:cubicBezTo>
                  <a:pt x="1394362" y="0"/>
                  <a:pt x="1796528" y="402166"/>
                  <a:pt x="1796528" y="898264"/>
                </a:cubicBezTo>
                <a:cubicBezTo>
                  <a:pt x="1796528" y="1394362"/>
                  <a:pt x="1394362" y="1796528"/>
                  <a:pt x="898264" y="1796528"/>
                </a:cubicBezTo>
                <a:cubicBezTo>
                  <a:pt x="402166" y="1796528"/>
                  <a:pt x="0" y="1394362"/>
                  <a:pt x="0" y="898264"/>
                </a:cubicBezTo>
                <a:cubicBezTo>
                  <a:pt x="0" y="402166"/>
                  <a:pt x="402166" y="0"/>
                  <a:pt x="898264" y="0"/>
                </a:cubicBezTo>
                <a:close/>
              </a:path>
            </a:pathLst>
          </a:custGeom>
        </p:spPr>
        <p:txBody>
          <a:bodyPr wrap="square">
            <a:noAutofit/>
          </a:bodyPr>
          <a:lstStyle/>
          <a:p>
            <a:endParaRPr lang="zh-CN" altLang="en-US"/>
          </a:p>
        </p:txBody>
      </p:sp>
      <p:sp>
        <p:nvSpPr>
          <p:cNvPr id="18" name="文本占位符 9"/>
          <p:cNvSpPr>
            <a:spLocks noGrp="1"/>
          </p:cNvSpPr>
          <p:nvPr>
            <p:ph type="body" sz="quarter" idx="22" hasCustomPrompt="1"/>
          </p:nvPr>
        </p:nvSpPr>
        <p:spPr>
          <a:xfrm>
            <a:off x="3186113" y="4181033"/>
            <a:ext cx="2909887" cy="333834"/>
          </a:xfrm>
        </p:spPr>
        <p:txBody>
          <a:bodyPr>
            <a:normAutofit/>
          </a:bodyPr>
          <a:lstStyle>
            <a:lvl1pPr marL="0" indent="0">
              <a:buNone/>
              <a:defRPr sz="1600">
                <a:latin typeface="+mj-ea"/>
                <a:ea typeface="+mj-ea"/>
              </a:defRPr>
            </a:lvl1pPr>
          </a:lstStyle>
          <a:p>
            <a:pPr lvl="0"/>
            <a:r>
              <a:rPr lang="zh-CN" altLang="en-US" dirty="0"/>
              <a:t>单击此处编辑</a:t>
            </a:r>
          </a:p>
        </p:txBody>
      </p:sp>
      <p:sp>
        <p:nvSpPr>
          <p:cNvPr id="19" name="文本占位符 9"/>
          <p:cNvSpPr>
            <a:spLocks noGrp="1"/>
          </p:cNvSpPr>
          <p:nvPr>
            <p:ph type="body" sz="quarter" idx="23" hasCustomPrompt="1"/>
          </p:nvPr>
        </p:nvSpPr>
        <p:spPr>
          <a:xfrm>
            <a:off x="3186113" y="4510824"/>
            <a:ext cx="2909887" cy="333834"/>
          </a:xfrm>
        </p:spPr>
        <p:txBody>
          <a:bodyPr>
            <a:normAutofit/>
          </a:bodyPr>
          <a:lstStyle>
            <a:lvl1pPr marL="0" indent="0">
              <a:buNone/>
              <a:defRPr sz="1400">
                <a:solidFill>
                  <a:srgbClr val="B15C44"/>
                </a:solidFill>
                <a:latin typeface="+mj-ea"/>
                <a:ea typeface="+mj-ea"/>
              </a:defRPr>
            </a:lvl1pPr>
          </a:lstStyle>
          <a:p>
            <a:pPr lvl="0"/>
            <a:r>
              <a:rPr lang="zh-CN" altLang="en-US" dirty="0"/>
              <a:t>单击此处编辑</a:t>
            </a:r>
          </a:p>
        </p:txBody>
      </p:sp>
      <p:sp>
        <p:nvSpPr>
          <p:cNvPr id="20" name="文本占位符 9"/>
          <p:cNvSpPr>
            <a:spLocks noGrp="1"/>
          </p:cNvSpPr>
          <p:nvPr>
            <p:ph type="body" sz="quarter" idx="24" hasCustomPrompt="1"/>
          </p:nvPr>
        </p:nvSpPr>
        <p:spPr>
          <a:xfrm>
            <a:off x="3186113" y="4854959"/>
            <a:ext cx="2909887" cy="945359"/>
          </a:xfrm>
        </p:spPr>
        <p:txBody>
          <a:bodyPr>
            <a:normAutofit/>
          </a:bodyPr>
          <a:lstStyle>
            <a:lvl1pPr marL="0" indent="0">
              <a:buNone/>
              <a:defRPr sz="1200">
                <a:latin typeface="+mj-ea"/>
                <a:ea typeface="+mj-ea"/>
              </a:defRPr>
            </a:lvl1pPr>
          </a:lstStyle>
          <a:p>
            <a:pPr lvl="0"/>
            <a:r>
              <a:rPr lang="zh-CN" altLang="en-US" dirty="0"/>
              <a:t>单击此处编辑</a:t>
            </a:r>
          </a:p>
        </p:txBody>
      </p:sp>
      <p:sp>
        <p:nvSpPr>
          <p:cNvPr id="21" name="图片占位符 20"/>
          <p:cNvSpPr>
            <a:spLocks noGrp="1"/>
          </p:cNvSpPr>
          <p:nvPr>
            <p:ph type="pic" sz="quarter" idx="25"/>
          </p:nvPr>
        </p:nvSpPr>
        <p:spPr>
          <a:xfrm>
            <a:off x="6725863" y="4180318"/>
            <a:ext cx="1620000" cy="1620000"/>
          </a:xfrm>
          <a:custGeom>
            <a:avLst/>
            <a:gdLst>
              <a:gd name="connsiteX0" fmla="*/ 898264 w 1796528"/>
              <a:gd name="connsiteY0" fmla="*/ 0 h 1796528"/>
              <a:gd name="connsiteX1" fmla="*/ 1796528 w 1796528"/>
              <a:gd name="connsiteY1" fmla="*/ 898264 h 1796528"/>
              <a:gd name="connsiteX2" fmla="*/ 898264 w 1796528"/>
              <a:gd name="connsiteY2" fmla="*/ 1796528 h 1796528"/>
              <a:gd name="connsiteX3" fmla="*/ 0 w 1796528"/>
              <a:gd name="connsiteY3" fmla="*/ 898264 h 1796528"/>
              <a:gd name="connsiteX4" fmla="*/ 898264 w 1796528"/>
              <a:gd name="connsiteY4" fmla="*/ 0 h 179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28" h="1796528">
                <a:moveTo>
                  <a:pt x="898264" y="0"/>
                </a:moveTo>
                <a:cubicBezTo>
                  <a:pt x="1394362" y="0"/>
                  <a:pt x="1796528" y="402166"/>
                  <a:pt x="1796528" y="898264"/>
                </a:cubicBezTo>
                <a:cubicBezTo>
                  <a:pt x="1796528" y="1394362"/>
                  <a:pt x="1394362" y="1796528"/>
                  <a:pt x="898264" y="1796528"/>
                </a:cubicBezTo>
                <a:cubicBezTo>
                  <a:pt x="402166" y="1796528"/>
                  <a:pt x="0" y="1394362"/>
                  <a:pt x="0" y="898264"/>
                </a:cubicBezTo>
                <a:cubicBezTo>
                  <a:pt x="0" y="402166"/>
                  <a:pt x="402166" y="0"/>
                  <a:pt x="898264" y="0"/>
                </a:cubicBezTo>
                <a:close/>
              </a:path>
            </a:pathLst>
          </a:custGeom>
        </p:spPr>
        <p:txBody>
          <a:bodyPr wrap="square">
            <a:noAutofit/>
          </a:bodyPr>
          <a:lstStyle/>
          <a:p>
            <a:endParaRPr lang="zh-CN" altLang="en-US"/>
          </a:p>
        </p:txBody>
      </p:sp>
      <p:sp>
        <p:nvSpPr>
          <p:cNvPr id="22" name="文本占位符 9"/>
          <p:cNvSpPr>
            <a:spLocks noGrp="1"/>
          </p:cNvSpPr>
          <p:nvPr>
            <p:ph type="body" sz="quarter" idx="26" hasCustomPrompt="1"/>
          </p:nvPr>
        </p:nvSpPr>
        <p:spPr>
          <a:xfrm>
            <a:off x="8498942" y="4181033"/>
            <a:ext cx="2909887" cy="333834"/>
          </a:xfrm>
        </p:spPr>
        <p:txBody>
          <a:bodyPr>
            <a:normAutofit/>
          </a:bodyPr>
          <a:lstStyle>
            <a:lvl1pPr marL="0" indent="0">
              <a:buNone/>
              <a:defRPr sz="1600">
                <a:latin typeface="+mj-ea"/>
                <a:ea typeface="+mj-ea"/>
              </a:defRPr>
            </a:lvl1pPr>
          </a:lstStyle>
          <a:p>
            <a:pPr lvl="0"/>
            <a:r>
              <a:rPr lang="zh-CN" altLang="en-US" dirty="0"/>
              <a:t>单击此处编辑</a:t>
            </a:r>
          </a:p>
        </p:txBody>
      </p:sp>
      <p:sp>
        <p:nvSpPr>
          <p:cNvPr id="23" name="文本占位符 9"/>
          <p:cNvSpPr>
            <a:spLocks noGrp="1"/>
          </p:cNvSpPr>
          <p:nvPr>
            <p:ph type="body" sz="quarter" idx="27" hasCustomPrompt="1"/>
          </p:nvPr>
        </p:nvSpPr>
        <p:spPr>
          <a:xfrm>
            <a:off x="8498942" y="4510824"/>
            <a:ext cx="2909887" cy="333834"/>
          </a:xfrm>
        </p:spPr>
        <p:txBody>
          <a:bodyPr>
            <a:normAutofit/>
          </a:bodyPr>
          <a:lstStyle>
            <a:lvl1pPr marL="0" indent="0">
              <a:buNone/>
              <a:defRPr sz="1400">
                <a:solidFill>
                  <a:srgbClr val="B15C44"/>
                </a:solidFill>
                <a:latin typeface="+mj-ea"/>
                <a:ea typeface="+mj-ea"/>
              </a:defRPr>
            </a:lvl1pPr>
          </a:lstStyle>
          <a:p>
            <a:pPr lvl="0"/>
            <a:r>
              <a:rPr lang="zh-CN" altLang="en-US" dirty="0"/>
              <a:t>单击此处编辑</a:t>
            </a:r>
          </a:p>
        </p:txBody>
      </p:sp>
      <p:sp>
        <p:nvSpPr>
          <p:cNvPr id="24" name="文本占位符 9"/>
          <p:cNvSpPr>
            <a:spLocks noGrp="1"/>
          </p:cNvSpPr>
          <p:nvPr>
            <p:ph type="body" sz="quarter" idx="28" hasCustomPrompt="1"/>
          </p:nvPr>
        </p:nvSpPr>
        <p:spPr>
          <a:xfrm>
            <a:off x="8498942" y="4854959"/>
            <a:ext cx="2909887" cy="945359"/>
          </a:xfrm>
        </p:spPr>
        <p:txBody>
          <a:bodyPr>
            <a:normAutofit/>
          </a:bodyPr>
          <a:lstStyle>
            <a:lvl1pPr marL="0" indent="0">
              <a:buNone/>
              <a:defRPr sz="1200">
                <a:latin typeface="+mj-ea"/>
                <a:ea typeface="+mj-ea"/>
              </a:defRPr>
            </a:lvl1pPr>
          </a:lstStyle>
          <a:p>
            <a:pPr lvl="0"/>
            <a:r>
              <a:rPr lang="zh-CN" altLang="en-US" dirty="0"/>
              <a:t>单击此处编辑</a:t>
            </a: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nodePh="1">
                                  <p:stCondLst>
                                    <p:cond delay="0"/>
                                  </p:stCondLst>
                                  <p:endCondLst>
                                    <p:cond evt="begin" delay="0">
                                      <p:tn val="10"/>
                                    </p:cond>
                                  </p:end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750"/>
                                        <p:tgtEl>
                                          <p:spTgt spid="5"/>
                                        </p:tgtEl>
                                      </p:cBhvr>
                                    </p:animEffect>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27" presetClass="emph" presetSubtype="0" fill="remove" grpId="1" nodeType="withEffect">
                                  <p:stCondLst>
                                    <p:cond delay="250"/>
                                  </p:stCondLst>
                                  <p:childTnLst>
                                    <p:animClr clrSpc="rgb" dir="cw">
                                      <p:cBhvr override="childStyle">
                                        <p:cTn id="20" dur="250" autoRev="1" fill="remove"/>
                                        <p:tgtEl>
                                          <p:spTgt spid="11">
                                            <p:txEl>
                                              <p:pRg st="0" end="0"/>
                                            </p:txEl>
                                          </p:spTgt>
                                        </p:tgtEl>
                                        <p:attrNameLst>
                                          <p:attrName>style.color</p:attrName>
                                        </p:attrNameLst>
                                      </p:cBhvr>
                                      <p:to>
                                        <a:schemeClr val="bg1"/>
                                      </p:to>
                                    </p:animClr>
                                    <p:animClr clrSpc="rgb" dir="cw">
                                      <p:cBhvr>
                                        <p:cTn id="21" dur="250" autoRev="1" fill="remove"/>
                                        <p:tgtEl>
                                          <p:spTgt spid="11">
                                            <p:txEl>
                                              <p:pRg st="0" end="0"/>
                                            </p:txEl>
                                          </p:spTgt>
                                        </p:tgtEl>
                                        <p:attrNameLst>
                                          <p:attrName>fillcolor</p:attrName>
                                        </p:attrNameLst>
                                      </p:cBhvr>
                                      <p:to>
                                        <a:schemeClr val="bg1"/>
                                      </p:to>
                                    </p:animClr>
                                    <p:set>
                                      <p:cBhvr>
                                        <p:cTn id="22" dur="250" autoRev="1" fill="remove"/>
                                        <p:tgtEl>
                                          <p:spTgt spid="11">
                                            <p:txEl>
                                              <p:pRg st="0" end="0"/>
                                            </p:txEl>
                                          </p:spTgt>
                                        </p:tgtEl>
                                        <p:attrNameLst>
                                          <p:attrName>fill.type</p:attrName>
                                        </p:attrNameLst>
                                      </p:cBhvr>
                                      <p:to>
                                        <p:strVal val="solid"/>
                                      </p:to>
                                    </p:set>
                                    <p:set>
                                      <p:cBhvr>
                                        <p:cTn id="23" dur="250" autoRev="1" fill="remove"/>
                                        <p:tgtEl>
                                          <p:spTgt spid="11">
                                            <p:txEl>
                                              <p:pRg st="0" end="0"/>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500"/>
                                        <p:tgtEl>
                                          <p:spTgt spid="14">
                                            <p:txEl>
                                              <p:pRg st="0" end="0"/>
                                            </p:txEl>
                                          </p:spTgt>
                                        </p:tgtEl>
                                      </p:cBhvr>
                                    </p:animEffect>
                                    <p:anim calcmode="lin" valueType="num">
                                      <p:cBhvr>
                                        <p:cTn id="2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4">
                                            <p:txEl>
                                              <p:pRg st="0" end="0"/>
                                            </p:txEl>
                                          </p:spTgt>
                                        </p:tgtEl>
                                        <p:attrNameLst>
                                          <p:attrName>ppt_y</p:attrName>
                                        </p:attrNameLst>
                                      </p:cBhvr>
                                      <p:tavLst>
                                        <p:tav tm="0">
                                          <p:val>
                                            <p:strVal val="#ppt_y+.1"/>
                                          </p:val>
                                        </p:tav>
                                        <p:tav tm="100000">
                                          <p:val>
                                            <p:strVal val="#ppt_y"/>
                                          </p:val>
                                        </p:tav>
                                      </p:tavLst>
                                    </p:anim>
                                  </p:childTnLst>
                                </p:cTn>
                              </p:par>
                              <p:par>
                                <p:cTn id="31" presetID="14" presetClass="entr" presetSubtype="10" fill="hold" grpId="0" nodeType="withEffect" nodePh="1">
                                  <p:stCondLst>
                                    <p:cond delay="0"/>
                                  </p:stCondLst>
                                  <p:endCondLst>
                                    <p:cond evt="begin" delay="0">
                                      <p:tn val="31"/>
                                    </p:cond>
                                  </p:endCondLst>
                                  <p:childTnLst>
                                    <p:set>
                                      <p:cBhvr>
                                        <p:cTn id="32" dur="1" fill="hold">
                                          <p:stCondLst>
                                            <p:cond delay="0"/>
                                          </p:stCondLst>
                                        </p:cTn>
                                        <p:tgtEl>
                                          <p:spTgt spid="13"/>
                                        </p:tgtEl>
                                        <p:attrNameLst>
                                          <p:attrName>style.visibility</p:attrName>
                                        </p:attrNameLst>
                                      </p:cBhvr>
                                      <p:to>
                                        <p:strVal val="visible"/>
                                      </p:to>
                                    </p:set>
                                    <p:animEffect transition="in" filter="randombar(horizontal)">
                                      <p:cBhvr>
                                        <p:cTn id="33" dur="750"/>
                                        <p:tgtEl>
                                          <p:spTgt spid="13"/>
                                        </p:tgtEl>
                                      </p:cBhvr>
                                    </p:animEffect>
                                  </p:childTnLst>
                                </p:cTn>
                              </p:par>
                              <p:par>
                                <p:cTn id="34" presetID="10" presetClass="entr" presetSubtype="0" fill="hold" grpId="0" nodeType="withEffect">
                                  <p:stCondLst>
                                    <p:cond delay="0"/>
                                  </p:stCondLst>
                                  <p:iterate type="wd">
                                    <p:tmPct val="10000"/>
                                  </p:iterate>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1000"/>
                                        <p:tgtEl>
                                          <p:spTgt spid="16">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par>
                                <p:cTn id="40" presetID="27" presetClass="emph" presetSubtype="0" fill="remove" grpId="1" nodeType="withEffect">
                                  <p:stCondLst>
                                    <p:cond delay="250"/>
                                  </p:stCondLst>
                                  <p:childTnLst>
                                    <p:animClr clrSpc="rgb" dir="cw">
                                      <p:cBhvr override="childStyle">
                                        <p:cTn id="41" dur="250" autoRev="1" fill="remove"/>
                                        <p:tgtEl>
                                          <p:spTgt spid="15">
                                            <p:txEl>
                                              <p:pRg st="0" end="0"/>
                                            </p:txEl>
                                          </p:spTgt>
                                        </p:tgtEl>
                                        <p:attrNameLst>
                                          <p:attrName>style.color</p:attrName>
                                        </p:attrNameLst>
                                      </p:cBhvr>
                                      <p:to>
                                        <a:schemeClr val="bg1"/>
                                      </p:to>
                                    </p:animClr>
                                    <p:animClr clrSpc="rgb" dir="cw">
                                      <p:cBhvr>
                                        <p:cTn id="42" dur="250" autoRev="1" fill="remove"/>
                                        <p:tgtEl>
                                          <p:spTgt spid="15">
                                            <p:txEl>
                                              <p:pRg st="0" end="0"/>
                                            </p:txEl>
                                          </p:spTgt>
                                        </p:tgtEl>
                                        <p:attrNameLst>
                                          <p:attrName>fillcolor</p:attrName>
                                        </p:attrNameLst>
                                      </p:cBhvr>
                                      <p:to>
                                        <a:schemeClr val="bg1"/>
                                      </p:to>
                                    </p:animClr>
                                    <p:set>
                                      <p:cBhvr>
                                        <p:cTn id="43" dur="250" autoRev="1" fill="remove"/>
                                        <p:tgtEl>
                                          <p:spTgt spid="15">
                                            <p:txEl>
                                              <p:pRg st="0" end="0"/>
                                            </p:txEl>
                                          </p:spTgt>
                                        </p:tgtEl>
                                        <p:attrNameLst>
                                          <p:attrName>fill.type</p:attrName>
                                        </p:attrNameLst>
                                      </p:cBhvr>
                                      <p:to>
                                        <p:strVal val="solid"/>
                                      </p:to>
                                    </p:set>
                                    <p:set>
                                      <p:cBhvr>
                                        <p:cTn id="44" dur="250" autoRev="1" fill="remove"/>
                                        <p:tgtEl>
                                          <p:spTgt spid="15">
                                            <p:txEl>
                                              <p:pRg st="0" end="0"/>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Effect transition="in" filter="fade">
                                      <p:cBhvr>
                                        <p:cTn id="49" dur="500"/>
                                        <p:tgtEl>
                                          <p:spTgt spid="18">
                                            <p:txEl>
                                              <p:pRg st="0" end="0"/>
                                            </p:txEl>
                                          </p:spTgt>
                                        </p:tgtEl>
                                      </p:cBhvr>
                                    </p:animEffect>
                                    <p:anim calcmode="lin" valueType="num">
                                      <p:cBhvr>
                                        <p:cTn id="5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8">
                                            <p:txEl>
                                              <p:pRg st="0" end="0"/>
                                            </p:txEl>
                                          </p:spTgt>
                                        </p:tgtEl>
                                        <p:attrNameLst>
                                          <p:attrName>ppt_y</p:attrName>
                                        </p:attrNameLst>
                                      </p:cBhvr>
                                      <p:tavLst>
                                        <p:tav tm="0">
                                          <p:val>
                                            <p:strVal val="#ppt_y+.1"/>
                                          </p:val>
                                        </p:tav>
                                        <p:tav tm="100000">
                                          <p:val>
                                            <p:strVal val="#ppt_y"/>
                                          </p:val>
                                        </p:tav>
                                      </p:tavLst>
                                    </p:anim>
                                  </p:childTnLst>
                                </p:cTn>
                              </p:par>
                              <p:par>
                                <p:cTn id="52" presetID="14" presetClass="entr" presetSubtype="10" fill="hold" grpId="0" nodeType="withEffect" nodePh="1">
                                  <p:stCondLst>
                                    <p:cond delay="0"/>
                                  </p:stCondLst>
                                  <p:endCondLst>
                                    <p:cond evt="begin" delay="0">
                                      <p:tn val="52"/>
                                    </p:cond>
                                  </p:end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750"/>
                                        <p:tgtEl>
                                          <p:spTgt spid="17"/>
                                        </p:tgtEl>
                                      </p:cBhvr>
                                    </p:animEffect>
                                  </p:childTnLst>
                                </p:cTn>
                              </p:par>
                              <p:par>
                                <p:cTn id="55" presetID="10" presetClass="entr" presetSubtype="0" fill="hold" grpId="0" nodeType="withEffect">
                                  <p:stCondLst>
                                    <p:cond delay="0"/>
                                  </p:stCondLst>
                                  <p:iterate type="wd">
                                    <p:tmPct val="10000"/>
                                  </p:iterate>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fade">
                                      <p:cBhvr>
                                        <p:cTn id="57" dur="1000"/>
                                        <p:tgtEl>
                                          <p:spTgt spid="20">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xEl>
                                              <p:pRg st="0" end="0"/>
                                            </p:txEl>
                                          </p:spTgt>
                                        </p:tgtEl>
                                        <p:attrNameLst>
                                          <p:attrName>style.visibility</p:attrName>
                                        </p:attrNameLst>
                                      </p:cBhvr>
                                      <p:to>
                                        <p:strVal val="visible"/>
                                      </p:to>
                                    </p:set>
                                    <p:animEffect transition="in" filter="fade">
                                      <p:cBhvr>
                                        <p:cTn id="60" dur="500"/>
                                        <p:tgtEl>
                                          <p:spTgt spid="19">
                                            <p:txEl>
                                              <p:pRg st="0" end="0"/>
                                            </p:txEl>
                                          </p:spTgt>
                                        </p:tgtEl>
                                      </p:cBhvr>
                                    </p:animEffect>
                                  </p:childTnLst>
                                </p:cTn>
                              </p:par>
                              <p:par>
                                <p:cTn id="61" presetID="27" presetClass="emph" presetSubtype="0" fill="remove" grpId="1" nodeType="withEffect">
                                  <p:stCondLst>
                                    <p:cond delay="250"/>
                                  </p:stCondLst>
                                  <p:childTnLst>
                                    <p:animClr clrSpc="rgb" dir="cw">
                                      <p:cBhvr override="childStyle">
                                        <p:cTn id="62" dur="250" autoRev="1" fill="remove"/>
                                        <p:tgtEl>
                                          <p:spTgt spid="19">
                                            <p:txEl>
                                              <p:pRg st="0" end="0"/>
                                            </p:txEl>
                                          </p:spTgt>
                                        </p:tgtEl>
                                        <p:attrNameLst>
                                          <p:attrName>style.color</p:attrName>
                                        </p:attrNameLst>
                                      </p:cBhvr>
                                      <p:to>
                                        <a:schemeClr val="bg1"/>
                                      </p:to>
                                    </p:animClr>
                                    <p:animClr clrSpc="rgb" dir="cw">
                                      <p:cBhvr>
                                        <p:cTn id="63" dur="250" autoRev="1" fill="remove"/>
                                        <p:tgtEl>
                                          <p:spTgt spid="19">
                                            <p:txEl>
                                              <p:pRg st="0" end="0"/>
                                            </p:txEl>
                                          </p:spTgt>
                                        </p:tgtEl>
                                        <p:attrNameLst>
                                          <p:attrName>fillcolor</p:attrName>
                                        </p:attrNameLst>
                                      </p:cBhvr>
                                      <p:to>
                                        <a:schemeClr val="bg1"/>
                                      </p:to>
                                    </p:animClr>
                                    <p:set>
                                      <p:cBhvr>
                                        <p:cTn id="64" dur="250" autoRev="1" fill="remove"/>
                                        <p:tgtEl>
                                          <p:spTgt spid="19">
                                            <p:txEl>
                                              <p:pRg st="0" end="0"/>
                                            </p:txEl>
                                          </p:spTgt>
                                        </p:tgtEl>
                                        <p:attrNameLst>
                                          <p:attrName>fill.type</p:attrName>
                                        </p:attrNameLst>
                                      </p:cBhvr>
                                      <p:to>
                                        <p:strVal val="solid"/>
                                      </p:to>
                                    </p:set>
                                    <p:set>
                                      <p:cBhvr>
                                        <p:cTn id="65" dur="250" autoRev="1" fill="remove"/>
                                        <p:tgtEl>
                                          <p:spTgt spid="19">
                                            <p:txEl>
                                              <p:pRg st="0" end="0"/>
                                            </p:txEl>
                                          </p:spTgt>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Effect transition="in" filter="fade">
                                      <p:cBhvr>
                                        <p:cTn id="70" dur="500"/>
                                        <p:tgtEl>
                                          <p:spTgt spid="22">
                                            <p:txEl>
                                              <p:pRg st="0" end="0"/>
                                            </p:txEl>
                                          </p:spTgt>
                                        </p:tgtEl>
                                      </p:cBhvr>
                                    </p:animEffect>
                                    <p:anim calcmode="lin" valueType="num">
                                      <p:cBhvr>
                                        <p:cTn id="7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73" presetID="14" presetClass="entr" presetSubtype="10" fill="hold" grpId="0" nodeType="withEffect" nodePh="1">
                                  <p:stCondLst>
                                    <p:cond delay="0"/>
                                  </p:stCondLst>
                                  <p:endCondLst>
                                    <p:cond evt="begin" delay="0">
                                      <p:tn val="73"/>
                                    </p:cond>
                                  </p:endCondLst>
                                  <p:childTnLst>
                                    <p:set>
                                      <p:cBhvr>
                                        <p:cTn id="74" dur="1" fill="hold">
                                          <p:stCondLst>
                                            <p:cond delay="0"/>
                                          </p:stCondLst>
                                        </p:cTn>
                                        <p:tgtEl>
                                          <p:spTgt spid="21"/>
                                        </p:tgtEl>
                                        <p:attrNameLst>
                                          <p:attrName>style.visibility</p:attrName>
                                        </p:attrNameLst>
                                      </p:cBhvr>
                                      <p:to>
                                        <p:strVal val="visible"/>
                                      </p:to>
                                    </p:set>
                                    <p:animEffect transition="in" filter="randombar(horizontal)">
                                      <p:cBhvr>
                                        <p:cTn id="75" dur="750"/>
                                        <p:tgtEl>
                                          <p:spTgt spid="21"/>
                                        </p:tgtEl>
                                      </p:cBhvr>
                                    </p:animEffect>
                                  </p:childTnLst>
                                </p:cTn>
                              </p:par>
                              <p:par>
                                <p:cTn id="76" presetID="10" presetClass="entr" presetSubtype="0" fill="hold" grpId="0" nodeType="withEffect">
                                  <p:stCondLst>
                                    <p:cond delay="0"/>
                                  </p:stCondLst>
                                  <p:iterate type="wd">
                                    <p:tmPct val="10000"/>
                                  </p:iterate>
                                  <p:childTnLst>
                                    <p:set>
                                      <p:cBhvr>
                                        <p:cTn id="77" dur="1" fill="hold">
                                          <p:stCondLst>
                                            <p:cond delay="0"/>
                                          </p:stCondLst>
                                        </p:cTn>
                                        <p:tgtEl>
                                          <p:spTgt spid="24">
                                            <p:txEl>
                                              <p:pRg st="0" end="0"/>
                                            </p:txEl>
                                          </p:spTgt>
                                        </p:tgtEl>
                                        <p:attrNameLst>
                                          <p:attrName>style.visibility</p:attrName>
                                        </p:attrNameLst>
                                      </p:cBhvr>
                                      <p:to>
                                        <p:strVal val="visible"/>
                                      </p:to>
                                    </p:set>
                                    <p:animEffect transition="in" filter="fade">
                                      <p:cBhvr>
                                        <p:cTn id="78" dur="1000"/>
                                        <p:tgtEl>
                                          <p:spTgt spid="24">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fade">
                                      <p:cBhvr>
                                        <p:cTn id="81" dur="500"/>
                                        <p:tgtEl>
                                          <p:spTgt spid="23">
                                            <p:txEl>
                                              <p:pRg st="0" end="0"/>
                                            </p:txEl>
                                          </p:spTgt>
                                        </p:tgtEl>
                                      </p:cBhvr>
                                    </p:animEffect>
                                  </p:childTnLst>
                                </p:cTn>
                              </p:par>
                              <p:par>
                                <p:cTn id="82" presetID="27" presetClass="emph" presetSubtype="0" fill="remove" grpId="1" nodeType="withEffect">
                                  <p:stCondLst>
                                    <p:cond delay="250"/>
                                  </p:stCondLst>
                                  <p:childTnLst>
                                    <p:animClr clrSpc="rgb" dir="cw">
                                      <p:cBhvr override="childStyle">
                                        <p:cTn id="83" dur="250" autoRev="1" fill="remove"/>
                                        <p:tgtEl>
                                          <p:spTgt spid="23">
                                            <p:txEl>
                                              <p:pRg st="0" end="0"/>
                                            </p:txEl>
                                          </p:spTgt>
                                        </p:tgtEl>
                                        <p:attrNameLst>
                                          <p:attrName>style.color</p:attrName>
                                        </p:attrNameLst>
                                      </p:cBhvr>
                                      <p:to>
                                        <a:schemeClr val="bg1"/>
                                      </p:to>
                                    </p:animClr>
                                    <p:animClr clrSpc="rgb" dir="cw">
                                      <p:cBhvr>
                                        <p:cTn id="84" dur="250" autoRev="1" fill="remove"/>
                                        <p:tgtEl>
                                          <p:spTgt spid="23">
                                            <p:txEl>
                                              <p:pRg st="0" end="0"/>
                                            </p:txEl>
                                          </p:spTgt>
                                        </p:tgtEl>
                                        <p:attrNameLst>
                                          <p:attrName>fillcolor</p:attrName>
                                        </p:attrNameLst>
                                      </p:cBhvr>
                                      <p:to>
                                        <a:schemeClr val="bg1"/>
                                      </p:to>
                                    </p:animClr>
                                    <p:set>
                                      <p:cBhvr>
                                        <p:cTn id="85" dur="250" autoRev="1" fill="remove"/>
                                        <p:tgtEl>
                                          <p:spTgt spid="23">
                                            <p:txEl>
                                              <p:pRg st="0" end="0"/>
                                            </p:txEl>
                                          </p:spTgt>
                                        </p:tgtEl>
                                        <p:attrNameLst>
                                          <p:attrName>fill.type</p:attrName>
                                        </p:attrNameLst>
                                      </p:cBhvr>
                                      <p:to>
                                        <p:strVal val="solid"/>
                                      </p:to>
                                    </p:set>
                                    <p:set>
                                      <p:cBhvr>
                                        <p:cTn id="86" dur="250" autoRev="1" fill="remove"/>
                                        <p:tgtEl>
                                          <p:spTgt spid="2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tmplLst>
          <p:tmpl lvl="1">
            <p:tnLst>
              <p:par>
                <p:cTn presetID="42"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anim calcmode="lin" valueType="num">
                      <p:cBhvr>
                        <p:cTn dur="500" fill="hold"/>
                        <p:tgtEl>
                          <p:spTgt spid="10"/>
                        </p:tgtEl>
                        <p:attrNameLst>
                          <p:attrName>ppt_x</p:attrName>
                        </p:attrNameLst>
                      </p:cBhvr>
                      <p:tavLst>
                        <p:tav tm="0">
                          <p:val>
                            <p:strVal val="#ppt_x"/>
                          </p:val>
                        </p:tav>
                        <p:tav tm="100000">
                          <p:val>
                            <p:strVal val="#ppt_x"/>
                          </p:val>
                        </p:tav>
                      </p:tavLst>
                    </p:anim>
                    <p:anim calcmode="lin" valueType="num">
                      <p:cBhvr>
                        <p:cTn dur="5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27" presetClass="emph" presetSubtype="0" fill="remove" nodeType="withEffect">
                  <p:stCondLst>
                    <p:cond delay="250"/>
                  </p:stCondLst>
                  <p:childTnLst>
                    <p:animClr clrSpc="rgb" dir="cw">
                      <p:cBhvr override="childStyle">
                        <p:cTn dur="250" autoRev="1" fill="remove"/>
                        <p:tgtEl>
                          <p:spTgt spid="11"/>
                        </p:tgtEl>
                        <p:attrNameLst>
                          <p:attrName>style.color</p:attrName>
                        </p:attrNameLst>
                      </p:cBhvr>
                      <p:to>
                        <a:schemeClr val="bg1"/>
                      </p:to>
                    </p:animClr>
                    <p:animClr clrSpc="rgb" dir="cw">
                      <p:cBhvr>
                        <p:cTn dur="250" autoRev="1" fill="remove"/>
                        <p:tgtEl>
                          <p:spTgt spid="11"/>
                        </p:tgtEl>
                        <p:attrNameLst>
                          <p:attrName>fillcolor</p:attrName>
                        </p:attrNameLst>
                      </p:cBhvr>
                      <p:to>
                        <a:schemeClr val="bg1"/>
                      </p:to>
                    </p:animClr>
                    <p:set>
                      <p:cBhvr>
                        <p:cTn dur="250" autoRev="1" fill="remove"/>
                        <p:tgtEl>
                          <p:spTgt spid="11"/>
                        </p:tgtEl>
                        <p:attrNameLst>
                          <p:attrName>fill.type</p:attrName>
                        </p:attrNameLst>
                      </p:cBhvr>
                      <p:to>
                        <p:strVal val="solid"/>
                      </p:to>
                    </p:set>
                    <p:set>
                      <p:cBhvr>
                        <p:cTn dur="250" autoRev="1" fill="remove"/>
                        <p:tgtEl>
                          <p:spTgt spid="11"/>
                        </p:tgtEl>
                        <p:attrNameLst>
                          <p:attrName>fill.on</p:attrName>
                        </p:attrNameLst>
                      </p:cBhvr>
                      <p:to>
                        <p:strVal val="true"/>
                      </p:to>
                    </p:set>
                  </p:childTnLst>
                </p:cTn>
              </p:par>
            </p:tnLst>
          </p:tmpl>
        </p:tmplLst>
      </p:bldP>
      <p:bldP spid="12"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P spid="14" grpId="0" build="p">
        <p:tmplLst>
          <p:tmpl lvl="1">
            <p:tnLst>
              <p:par>
                <p:cTn presetID="42"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27" presetClass="emph" presetSubtype="0" fill="remove" nodeType="withEffect">
                  <p:stCondLst>
                    <p:cond delay="250"/>
                  </p:stCondLst>
                  <p:childTnLst>
                    <p:animClr clrSpc="rgb" dir="cw">
                      <p:cBhvr override="childStyle">
                        <p:cTn dur="250" autoRev="1" fill="remove"/>
                        <p:tgtEl>
                          <p:spTgt spid="15"/>
                        </p:tgtEl>
                        <p:attrNameLst>
                          <p:attrName>style.color</p:attrName>
                        </p:attrNameLst>
                      </p:cBhvr>
                      <p:to>
                        <a:schemeClr val="bg1"/>
                      </p:to>
                    </p:animClr>
                    <p:animClr clrSpc="rgb" dir="cw">
                      <p:cBhvr>
                        <p:cTn dur="250" autoRev="1" fill="remove"/>
                        <p:tgtEl>
                          <p:spTgt spid="15"/>
                        </p:tgtEl>
                        <p:attrNameLst>
                          <p:attrName>fillcolor</p:attrName>
                        </p:attrNameLst>
                      </p:cBhvr>
                      <p:to>
                        <a:schemeClr val="bg1"/>
                      </p:to>
                    </p:animClr>
                    <p:set>
                      <p:cBhvr>
                        <p:cTn dur="250" autoRev="1" fill="remove"/>
                        <p:tgtEl>
                          <p:spTgt spid="15"/>
                        </p:tgtEl>
                        <p:attrNameLst>
                          <p:attrName>fill.type</p:attrName>
                        </p:attrNameLst>
                      </p:cBhvr>
                      <p:to>
                        <p:strVal val="solid"/>
                      </p:to>
                    </p:set>
                    <p:set>
                      <p:cBhvr>
                        <p:cTn dur="250" autoRev="1" fill="remove"/>
                        <p:tgtEl>
                          <p:spTgt spid="15"/>
                        </p:tgtEl>
                        <p:attrNameLst>
                          <p:attrName>fill.on</p:attrName>
                        </p:attrNameLst>
                      </p:cBhvr>
                      <p:to>
                        <p:strVal val="true"/>
                      </p:to>
                    </p:set>
                  </p:childTnLst>
                </p:cTn>
              </p:par>
            </p:tnLst>
          </p:tmpl>
        </p:tmplLst>
      </p:bldP>
      <p:bldP spid="16"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childTnLst>
                </p:cTn>
              </p:par>
            </p:tnLst>
          </p:tmpl>
        </p:tmplLst>
      </p:bldP>
      <p:bldP spid="17" grpId="0"/>
      <p:bldP spid="18" grpId="0" build="p">
        <p:tmplLst>
          <p:tmpl lvl="1">
            <p:tnLst>
              <p:par>
                <p:cTn presetID="42"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27" presetClass="emph" presetSubtype="0" fill="remove" nodeType="withEffect">
                  <p:stCondLst>
                    <p:cond delay="250"/>
                  </p:stCondLst>
                  <p:childTnLst>
                    <p:animClr clrSpc="rgb" dir="cw">
                      <p:cBhvr override="childStyle">
                        <p:cTn dur="250" autoRev="1" fill="remove"/>
                        <p:tgtEl>
                          <p:spTgt spid="19"/>
                        </p:tgtEl>
                        <p:attrNameLst>
                          <p:attrName>style.color</p:attrName>
                        </p:attrNameLst>
                      </p:cBhvr>
                      <p:to>
                        <a:schemeClr val="bg1"/>
                      </p:to>
                    </p:animClr>
                    <p:animClr clrSpc="rgb" dir="cw">
                      <p:cBhvr>
                        <p:cTn dur="250" autoRev="1" fill="remove"/>
                        <p:tgtEl>
                          <p:spTgt spid="19"/>
                        </p:tgtEl>
                        <p:attrNameLst>
                          <p:attrName>fillcolor</p:attrName>
                        </p:attrNameLst>
                      </p:cBhvr>
                      <p:to>
                        <a:schemeClr val="bg1"/>
                      </p:to>
                    </p:animClr>
                    <p:set>
                      <p:cBhvr>
                        <p:cTn dur="250" autoRev="1" fill="remove"/>
                        <p:tgtEl>
                          <p:spTgt spid="19"/>
                        </p:tgtEl>
                        <p:attrNameLst>
                          <p:attrName>fill.type</p:attrName>
                        </p:attrNameLst>
                      </p:cBhvr>
                      <p:to>
                        <p:strVal val="solid"/>
                      </p:to>
                    </p:set>
                    <p:set>
                      <p:cBhvr>
                        <p:cTn dur="250" autoRev="1" fill="remove"/>
                        <p:tgtEl>
                          <p:spTgt spid="19"/>
                        </p:tgtEl>
                        <p:attrNameLst>
                          <p:attrName>fill.on</p:attrName>
                        </p:attrNameLst>
                      </p:cBhvr>
                      <p:to>
                        <p:strVal val="true"/>
                      </p:to>
                    </p:set>
                  </p:childTnLst>
                </p:cTn>
              </p:par>
            </p:tnLst>
          </p:tmpl>
        </p:tmplLst>
      </p:bldP>
      <p:bldP spid="20"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p:bldP spid="22" grpId="0" build="p">
        <p:tmplLst>
          <p:tmpl lvl="1">
            <p:tnLst>
              <p:par>
                <p:cTn presetID="42"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build="p">
        <p:tmplLst>
          <p:tmpl lvl="1">
            <p:tnLst>
              <p:par>
                <p:cTn presetID="27" presetClass="emph" presetSubtype="0" fill="remove" nodeType="withEffect">
                  <p:stCondLst>
                    <p:cond delay="250"/>
                  </p:stCondLst>
                  <p:childTnLst>
                    <p:animClr clrSpc="rgb" dir="cw">
                      <p:cBhvr override="childStyle">
                        <p:cTn dur="250" autoRev="1" fill="remove"/>
                        <p:tgtEl>
                          <p:spTgt spid="23"/>
                        </p:tgtEl>
                        <p:attrNameLst>
                          <p:attrName>style.color</p:attrName>
                        </p:attrNameLst>
                      </p:cBhvr>
                      <p:to>
                        <a:schemeClr val="bg1"/>
                      </p:to>
                    </p:animClr>
                    <p:animClr clrSpc="rgb" dir="cw">
                      <p:cBhvr>
                        <p:cTn dur="250" autoRev="1" fill="remove"/>
                        <p:tgtEl>
                          <p:spTgt spid="23"/>
                        </p:tgtEl>
                        <p:attrNameLst>
                          <p:attrName>fillcolor</p:attrName>
                        </p:attrNameLst>
                      </p:cBhvr>
                      <p:to>
                        <a:schemeClr val="bg1"/>
                      </p:to>
                    </p:animClr>
                    <p:set>
                      <p:cBhvr>
                        <p:cTn dur="250" autoRev="1" fill="remove"/>
                        <p:tgtEl>
                          <p:spTgt spid="23"/>
                        </p:tgtEl>
                        <p:attrNameLst>
                          <p:attrName>fill.type</p:attrName>
                        </p:attrNameLst>
                      </p:cBhvr>
                      <p:to>
                        <p:strVal val="solid"/>
                      </p:to>
                    </p:set>
                    <p:set>
                      <p:cBhvr>
                        <p:cTn dur="250" autoRev="1" fill="remove"/>
                        <p:tgtEl>
                          <p:spTgt spid="23"/>
                        </p:tgtEl>
                        <p:attrNameLst>
                          <p:attrName>fill.on</p:attrName>
                        </p:attrNameLst>
                      </p:cBhvr>
                      <p:to>
                        <p:strVal val="true"/>
                      </p:to>
                    </p:set>
                  </p:childTnLst>
                </p:cTn>
              </p:par>
            </p:tnLst>
          </p:tmpl>
        </p:tmplLst>
      </p:bldP>
      <p:bldP spid="24"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5993" y="2906638"/>
            <a:ext cx="6655786" cy="1044724"/>
          </a:xfrm>
        </p:spPr>
        <p:txBody>
          <a:bodyPr anchor="b"/>
          <a:lstStyle>
            <a:lvl1pPr>
              <a:defRPr sz="6000"/>
            </a:lvl1pPr>
          </a:lstStyle>
          <a:p>
            <a:r>
              <a:rPr lang="zh-CN" altLang="en-US" dirty="0"/>
              <a:t>编辑母版标题样式</a:t>
            </a:r>
          </a:p>
        </p:txBody>
      </p:sp>
      <p:sp>
        <p:nvSpPr>
          <p:cNvPr id="3" name="文本占位符 2"/>
          <p:cNvSpPr>
            <a:spLocks noGrp="1"/>
          </p:cNvSpPr>
          <p:nvPr>
            <p:ph type="body" idx="1"/>
          </p:nvPr>
        </p:nvSpPr>
        <p:spPr>
          <a:xfrm>
            <a:off x="4955992" y="4116126"/>
            <a:ext cx="576609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图片占位符 7"/>
          <p:cNvSpPr>
            <a:spLocks noGrp="1"/>
          </p:cNvSpPr>
          <p:nvPr>
            <p:ph type="pic" sz="quarter" idx="13"/>
          </p:nvPr>
        </p:nvSpPr>
        <p:spPr>
          <a:xfrm>
            <a:off x="-56" y="0"/>
            <a:ext cx="4656194" cy="6858000"/>
          </a:xfrm>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图片占位符 7"/>
          <p:cNvSpPr>
            <a:spLocks noGrp="1"/>
          </p:cNvSpPr>
          <p:nvPr>
            <p:ph type="pic" sz="quarter" idx="13"/>
          </p:nvPr>
        </p:nvSpPr>
        <p:spPr>
          <a:xfrm>
            <a:off x="0" y="0"/>
            <a:ext cx="12192000" cy="3227294"/>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grpSp>
        <p:nvGrpSpPr>
          <p:cNvPr id="2" name="Group 4"/>
          <p:cNvGrpSpPr/>
          <p:nvPr userDrawn="1"/>
        </p:nvGrpSpPr>
        <p:grpSpPr>
          <a:xfrm>
            <a:off x="694062" y="2596577"/>
            <a:ext cx="4991749" cy="2769936"/>
            <a:chOff x="1154113" y="2038815"/>
            <a:chExt cx="4040774" cy="2215331"/>
          </a:xfrm>
        </p:grpSpPr>
        <p:pic>
          <p:nvPicPr>
            <p:cNvPr id="3"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 name="标题 5"/>
          <p:cNvSpPr>
            <a:spLocks noGrp="1"/>
          </p:cNvSpPr>
          <p:nvPr>
            <p:ph type="title"/>
          </p:nvPr>
        </p:nvSpPr>
        <p:spPr/>
        <p:txBody>
          <a:bodyPr/>
          <a:lstStyle/>
          <a:p>
            <a:r>
              <a:rPr lang="zh-CN" altLang="en-US"/>
              <a:t>单击此处编辑母版标题样式</a:t>
            </a:r>
          </a:p>
        </p:txBody>
      </p:sp>
      <p:sp>
        <p:nvSpPr>
          <p:cNvPr id="8" name="内容占位符 7"/>
          <p:cNvSpPr>
            <a:spLocks noGrp="1"/>
          </p:cNvSpPr>
          <p:nvPr>
            <p:ph sz="quarter" idx="10"/>
          </p:nvPr>
        </p:nvSpPr>
        <p:spPr>
          <a:xfrm>
            <a:off x="1418479" y="2770188"/>
            <a:ext cx="3521075" cy="2247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EB7393-D5A5-4237-8CD2-D65D4A6D1C6B}" type="datetimeFigureOut">
              <a:rPr lang="zh-CN" altLang="en-US" smtClean="0"/>
              <a:t>2019/7/15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D5BEE2-66AC-4363-9F48-8A9399394BC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4" name="任意多边形: 形状 13"/>
          <p:cNvSpPr/>
          <p:nvPr userDrawn="1"/>
        </p:nvSpPr>
        <p:spPr>
          <a:xfrm>
            <a:off x="3281082" y="0"/>
            <a:ext cx="8910918" cy="6858000"/>
          </a:xfrm>
          <a:custGeom>
            <a:avLst/>
            <a:gdLst>
              <a:gd name="connsiteX0" fmla="*/ 1721224 w 8910918"/>
              <a:gd name="connsiteY0" fmla="*/ 0 h 6858000"/>
              <a:gd name="connsiteX1" fmla="*/ 8910918 w 8910918"/>
              <a:gd name="connsiteY1" fmla="*/ 0 h 6858000"/>
              <a:gd name="connsiteX2" fmla="*/ 8910918 w 8910918"/>
              <a:gd name="connsiteY2" fmla="*/ 6858000 h 6858000"/>
              <a:gd name="connsiteX3" fmla="*/ 1721224 w 8910918"/>
              <a:gd name="connsiteY3" fmla="*/ 6858000 h 6858000"/>
              <a:gd name="connsiteX4" fmla="*/ 0 w 8910918"/>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0918" h="6858000">
                <a:moveTo>
                  <a:pt x="1721224" y="0"/>
                </a:moveTo>
                <a:lnTo>
                  <a:pt x="8910918" y="0"/>
                </a:lnTo>
                <a:lnTo>
                  <a:pt x="8910918" y="6858000"/>
                </a:lnTo>
                <a:lnTo>
                  <a:pt x="1721224" y="6858000"/>
                </a:lnTo>
                <a:lnTo>
                  <a:pt x="0" y="3429000"/>
                </a:lnTo>
                <a:close/>
              </a:path>
            </a:pathLst>
          </a:custGeom>
          <a:solidFill>
            <a:srgbClr val="D9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15"/>
          <p:cNvSpPr>
            <a:spLocks noGrp="1"/>
          </p:cNvSpPr>
          <p:nvPr>
            <p:ph sz="quarter" idx="10"/>
          </p:nvPr>
        </p:nvSpPr>
        <p:spPr>
          <a:xfrm>
            <a:off x="5614988" y="1767681"/>
            <a:ext cx="5670550" cy="33226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B7393-D5A5-4237-8CD2-D65D4A6D1C6B}" type="datetimeFigureOut">
              <a:rPr lang="zh-CN" altLang="en-US" smtClean="0"/>
              <a:t>2019/7/15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5BEE2-66AC-4363-9F48-8A9399394BC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1.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6.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098290" y="3594100"/>
            <a:ext cx="8093710" cy="1253490"/>
          </a:xfrm>
        </p:spPr>
        <p:txBody>
          <a:bodyPr/>
          <a:lstStyle/>
          <a:p>
            <a:r>
              <a:rPr lang="zh-CN" altLang="en-US" sz="5400" b="0" dirty="0">
                <a:solidFill>
                  <a:schemeClr val="bg1"/>
                </a:solidFill>
                <a:latin typeface="+mj-ea"/>
              </a:rPr>
              <a:t>校车订票系统设计汇报</a:t>
            </a:r>
          </a:p>
        </p:txBody>
      </p:sp>
      <p:sp>
        <p:nvSpPr>
          <p:cNvPr id="4" name="副标题 3"/>
          <p:cNvSpPr>
            <a:spLocks noGrp="1"/>
          </p:cNvSpPr>
          <p:nvPr>
            <p:ph type="subTitle" idx="1"/>
          </p:nvPr>
        </p:nvSpPr>
        <p:spPr>
          <a:xfrm>
            <a:off x="4277251" y="5197599"/>
            <a:ext cx="6371063" cy="1655762"/>
          </a:xfrm>
        </p:spPr>
        <p:txBody>
          <a:bodyPr/>
          <a:lstStyle/>
          <a:p>
            <a:r>
              <a:rPr lang="en-US" altLang="zh-CN" dirty="0"/>
              <a:t>     </a:t>
            </a:r>
            <a:r>
              <a:rPr lang="zh-CN" altLang="en-US" dirty="0"/>
              <a:t>汇报人：郑畅</a:t>
            </a:r>
            <a:r>
              <a:rPr lang="en-US" altLang="zh-CN" dirty="0"/>
              <a:t>  </a:t>
            </a:r>
          </a:p>
          <a:p>
            <a:r>
              <a:rPr lang="zh-CN" altLang="en-US" dirty="0"/>
              <a:t>十组：万益嘉、王丽丽、郑畅</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ym typeface="+mn-ea"/>
              </a:rPr>
              <a:t>管理员功能要求</a:t>
            </a:r>
            <a:r>
              <a:rPr lang="en-US" altLang="zh-CN" sz="2800" dirty="0">
                <a:sym typeface="+mn-ea"/>
              </a:rPr>
              <a:t>——</a:t>
            </a:r>
            <a:r>
              <a:rPr lang="zh-CN" altLang="en-US" sz="2800" dirty="0">
                <a:sym typeface="+mn-ea"/>
              </a:rPr>
              <a:t>删除车票</a:t>
            </a:r>
          </a:p>
        </p:txBody>
      </p:sp>
      <p:pic>
        <p:nvPicPr>
          <p:cNvPr id="12" name="图片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t="3338" b="3338"/>
          <a:stretch>
            <a:fillRect/>
          </a:stretch>
        </p:blipFill>
        <p:spPr>
          <a:xfrm>
            <a:off x="1419225" y="2770998"/>
            <a:ext cx="3521075" cy="2246280"/>
          </a:xfrm>
        </p:spPr>
      </p:pic>
      <p:sp>
        <p:nvSpPr>
          <p:cNvPr id="6" name="矩形 5"/>
          <p:cNvSpPr/>
          <p:nvPr/>
        </p:nvSpPr>
        <p:spPr>
          <a:xfrm>
            <a:off x="6360160" y="2166620"/>
            <a:ext cx="4103370" cy="511810"/>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删除车票</a:t>
            </a:r>
          </a:p>
        </p:txBody>
      </p:sp>
      <p:sp>
        <p:nvSpPr>
          <p:cNvPr id="7" name="文本框 6"/>
          <p:cNvSpPr txBox="1"/>
          <p:nvPr/>
        </p:nvSpPr>
        <p:spPr>
          <a:xfrm>
            <a:off x="6360160" y="3059430"/>
            <a:ext cx="4993640" cy="2306955"/>
          </a:xfrm>
          <a:prstGeom prst="rect">
            <a:avLst/>
          </a:prstGeom>
          <a:noFill/>
        </p:spPr>
        <p:txBody>
          <a:bodyPr wrap="square" rtlCol="0">
            <a:spAutoFit/>
          </a:bodyPr>
          <a:lstStyle/>
          <a:p>
            <a:pPr algn="l" fontAlgn="auto">
              <a:lnSpc>
                <a:spcPct val="150000"/>
              </a:lnSpc>
            </a:pPr>
            <a:r>
              <a:rPr lang="zh-CN" altLang="en-US" sz="2400" b="1" dirty="0">
                <a:latin typeface="宋体" panose="02010600030101010101" pitchFamily="2" charset="-122"/>
                <a:ea typeface="宋体" panose="02010600030101010101" pitchFamily="2" charset="-122"/>
              </a:rPr>
              <a:t>管理员在查询到车票信息时，可以对车票信息进行删除操作。删除后，管理员和用户在车票查询中均不可再查询到该车次车票。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Part2</a:t>
            </a:r>
            <a:br>
              <a:rPr lang="en-US" altLang="zh-CN" dirty="0"/>
            </a:br>
            <a:r>
              <a:rPr lang="zh-CN" altLang="en-US" dirty="0" smtClean="0"/>
              <a:t>系统分析与设计</a:t>
            </a:r>
            <a:endParaRPr lang="zh-CN" altLang="en-US" dirty="0"/>
          </a:p>
        </p:txBody>
      </p:sp>
      <p:pic>
        <p:nvPicPr>
          <p:cNvPr id="6" name="图片占位符 5"/>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7833" r="27833"/>
          <a:stretch>
            <a:fillRect/>
          </a:stretch>
        </p:blipFill>
        <p:spPr/>
      </p:pic>
      <p:sp>
        <p:nvSpPr>
          <p:cNvPr id="22" name="任意多边形: 形状 21"/>
          <p:cNvSpPr/>
          <p:nvPr/>
        </p:nvSpPr>
        <p:spPr>
          <a:xfrm>
            <a:off x="2323652" y="1215614"/>
            <a:ext cx="7949901" cy="4410635"/>
          </a:xfrm>
          <a:custGeom>
            <a:avLst/>
            <a:gdLst>
              <a:gd name="connsiteX0" fmla="*/ 7949901 w 7949901"/>
              <a:gd name="connsiteY0" fmla="*/ 1613647 h 4410635"/>
              <a:gd name="connsiteX1" fmla="*/ 7949901 w 7949901"/>
              <a:gd name="connsiteY1" fmla="*/ 0 h 4410635"/>
              <a:gd name="connsiteX2" fmla="*/ 0 w 7949901"/>
              <a:gd name="connsiteY2" fmla="*/ 10758 h 4410635"/>
              <a:gd name="connsiteX3" fmla="*/ 0 w 7949901"/>
              <a:gd name="connsiteY3" fmla="*/ 4389120 h 4410635"/>
              <a:gd name="connsiteX4" fmla="*/ 7928386 w 7949901"/>
              <a:gd name="connsiteY4" fmla="*/ 4410635 h 4410635"/>
              <a:gd name="connsiteX5" fmla="*/ 7949901 w 7949901"/>
              <a:gd name="connsiteY5" fmla="*/ 2796988 h 44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9901" h="4410635">
                <a:moveTo>
                  <a:pt x="7949901" y="1613647"/>
                </a:moveTo>
                <a:lnTo>
                  <a:pt x="7949901" y="0"/>
                </a:lnTo>
                <a:lnTo>
                  <a:pt x="0" y="10758"/>
                </a:lnTo>
                <a:lnTo>
                  <a:pt x="0" y="4389120"/>
                </a:lnTo>
                <a:lnTo>
                  <a:pt x="7928386" y="4410635"/>
                </a:lnTo>
                <a:lnTo>
                  <a:pt x="7949901" y="2796988"/>
                </a:lnTo>
              </a:path>
            </a:pathLst>
          </a:custGeom>
          <a:noFill/>
          <a:ln w="76200">
            <a:solidFill>
              <a:srgbClr val="B36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24803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38200" y="698704"/>
            <a:ext cx="10805800" cy="4809355"/>
            <a:chOff x="673099" y="1206705"/>
            <a:chExt cx="10845801" cy="4429163"/>
          </a:xfrm>
        </p:grpSpPr>
        <p:grpSp>
          <p:nvGrpSpPr>
            <p:cNvPr id="4" name="ïṣļï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3473573" y="1206705"/>
              <a:ext cx="1550717" cy="2900189"/>
              <a:chOff x="4841875" y="1046163"/>
              <a:chExt cx="2532063" cy="4735513"/>
            </a:xfrm>
          </p:grpSpPr>
          <p:sp>
            <p:nvSpPr>
              <p:cNvPr id="44" name="íṣḻîḋê"/>
              <p:cNvSpPr/>
              <p:nvPr/>
            </p:nvSpPr>
            <p:spPr bwMode="auto">
              <a:xfrm>
                <a:off x="6624638" y="5254625"/>
                <a:ext cx="246063" cy="300038"/>
              </a:xfrm>
              <a:custGeom>
                <a:avLst/>
                <a:gdLst>
                  <a:gd name="T0" fmla="*/ 0 w 155"/>
                  <a:gd name="T1" fmla="*/ 50 h 189"/>
                  <a:gd name="T2" fmla="*/ 58 w 155"/>
                  <a:gd name="T3" fmla="*/ 189 h 189"/>
                  <a:gd name="T4" fmla="*/ 155 w 155"/>
                  <a:gd name="T5" fmla="*/ 139 h 189"/>
                  <a:gd name="T6" fmla="*/ 97 w 155"/>
                  <a:gd name="T7" fmla="*/ 0 h 189"/>
                  <a:gd name="T8" fmla="*/ 0 w 155"/>
                  <a:gd name="T9" fmla="*/ 50 h 189"/>
                </a:gdLst>
                <a:ahLst/>
                <a:cxnLst>
                  <a:cxn ang="0">
                    <a:pos x="T0" y="T1"/>
                  </a:cxn>
                  <a:cxn ang="0">
                    <a:pos x="T2" y="T3"/>
                  </a:cxn>
                  <a:cxn ang="0">
                    <a:pos x="T4" y="T5"/>
                  </a:cxn>
                  <a:cxn ang="0">
                    <a:pos x="T6" y="T7"/>
                  </a:cxn>
                  <a:cxn ang="0">
                    <a:pos x="T8" y="T9"/>
                  </a:cxn>
                </a:cxnLst>
                <a:rect l="0" t="0" r="r" b="b"/>
                <a:pathLst>
                  <a:path w="155" h="189">
                    <a:moveTo>
                      <a:pt x="0" y="50"/>
                    </a:moveTo>
                    <a:lnTo>
                      <a:pt x="58" y="189"/>
                    </a:lnTo>
                    <a:lnTo>
                      <a:pt x="155" y="139"/>
                    </a:lnTo>
                    <a:lnTo>
                      <a:pt x="97" y="0"/>
                    </a:lnTo>
                    <a:lnTo>
                      <a:pt x="0" y="50"/>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p>
            </p:txBody>
          </p:sp>
          <p:sp>
            <p:nvSpPr>
              <p:cNvPr id="45" name="iŝ1íḑé"/>
              <p:cNvSpPr/>
              <p:nvPr/>
            </p:nvSpPr>
            <p:spPr bwMode="auto">
              <a:xfrm>
                <a:off x="6667500" y="5426075"/>
                <a:ext cx="608013" cy="293688"/>
              </a:xfrm>
              <a:custGeom>
                <a:avLst/>
                <a:gdLst>
                  <a:gd name="T0" fmla="*/ 0 w 99"/>
                  <a:gd name="T1" fmla="*/ 19 h 48"/>
                  <a:gd name="T2" fmla="*/ 4 w 99"/>
                  <a:gd name="T3" fmla="*/ 16 h 48"/>
                  <a:gd name="T4" fmla="*/ 21 w 99"/>
                  <a:gd name="T5" fmla="*/ 16 h 48"/>
                  <a:gd name="T6" fmla="*/ 30 w 99"/>
                  <a:gd name="T7" fmla="*/ 3 h 48"/>
                  <a:gd name="T8" fmla="*/ 33 w 99"/>
                  <a:gd name="T9" fmla="*/ 0 h 48"/>
                  <a:gd name="T10" fmla="*/ 89 w 99"/>
                  <a:gd name="T11" fmla="*/ 8 h 48"/>
                  <a:gd name="T12" fmla="*/ 97 w 99"/>
                  <a:gd name="T13" fmla="*/ 14 h 48"/>
                  <a:gd name="T14" fmla="*/ 97 w 99"/>
                  <a:gd name="T15" fmla="*/ 14 h 48"/>
                  <a:gd name="T16" fmla="*/ 95 w 99"/>
                  <a:gd name="T17" fmla="*/ 21 h 48"/>
                  <a:gd name="T18" fmla="*/ 13 w 99"/>
                  <a:gd name="T19" fmla="*/ 47 h 48"/>
                  <a:gd name="T20" fmla="*/ 5 w 99"/>
                  <a:gd name="T21" fmla="*/ 41 h 48"/>
                  <a:gd name="T22" fmla="*/ 0 w 99"/>
                  <a:gd name="T23" fmla="*/ 23 h 48"/>
                  <a:gd name="T24" fmla="*/ 0 w 99"/>
                  <a:gd name="T25" fmla="*/ 22 h 48"/>
                  <a:gd name="T26" fmla="*/ 0 w 99"/>
                  <a:gd name="T27" fmla="*/ 1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48">
                    <a:moveTo>
                      <a:pt x="0" y="19"/>
                    </a:moveTo>
                    <a:cubicBezTo>
                      <a:pt x="0" y="17"/>
                      <a:pt x="2" y="15"/>
                      <a:pt x="4" y="16"/>
                    </a:cubicBezTo>
                    <a:cubicBezTo>
                      <a:pt x="8" y="18"/>
                      <a:pt x="14" y="19"/>
                      <a:pt x="21" y="16"/>
                    </a:cubicBezTo>
                    <a:cubicBezTo>
                      <a:pt x="29" y="13"/>
                      <a:pt x="30" y="7"/>
                      <a:pt x="30" y="3"/>
                    </a:cubicBezTo>
                    <a:cubicBezTo>
                      <a:pt x="30" y="1"/>
                      <a:pt x="31" y="0"/>
                      <a:pt x="33" y="0"/>
                    </a:cubicBezTo>
                    <a:cubicBezTo>
                      <a:pt x="89" y="8"/>
                      <a:pt x="89" y="8"/>
                      <a:pt x="89" y="8"/>
                    </a:cubicBezTo>
                    <a:cubicBezTo>
                      <a:pt x="92" y="9"/>
                      <a:pt x="95" y="11"/>
                      <a:pt x="97" y="14"/>
                    </a:cubicBezTo>
                    <a:cubicBezTo>
                      <a:pt x="97" y="14"/>
                      <a:pt x="97" y="14"/>
                      <a:pt x="97" y="14"/>
                    </a:cubicBezTo>
                    <a:cubicBezTo>
                      <a:pt x="99" y="16"/>
                      <a:pt x="98" y="20"/>
                      <a:pt x="95" y="21"/>
                    </a:cubicBezTo>
                    <a:cubicBezTo>
                      <a:pt x="13" y="47"/>
                      <a:pt x="13" y="47"/>
                      <a:pt x="13" y="47"/>
                    </a:cubicBezTo>
                    <a:cubicBezTo>
                      <a:pt x="9" y="48"/>
                      <a:pt x="6" y="45"/>
                      <a:pt x="5" y="41"/>
                    </a:cubicBezTo>
                    <a:cubicBezTo>
                      <a:pt x="0" y="23"/>
                      <a:pt x="0" y="23"/>
                      <a:pt x="0" y="23"/>
                    </a:cubicBezTo>
                    <a:cubicBezTo>
                      <a:pt x="0" y="23"/>
                      <a:pt x="0" y="22"/>
                      <a:pt x="0" y="22"/>
                    </a:cubicBezTo>
                    <a:lnTo>
                      <a:pt x="0" y="19"/>
                    </a:lnTo>
                    <a:close/>
                  </a:path>
                </a:pathLst>
              </a:custGeom>
              <a:solidFill>
                <a:srgbClr val="1F252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p>
            </p:txBody>
          </p:sp>
          <p:sp>
            <p:nvSpPr>
              <p:cNvPr id="46" name="îŝľiḋè"/>
              <p:cNvSpPr/>
              <p:nvPr/>
            </p:nvSpPr>
            <p:spPr bwMode="auto">
              <a:xfrm>
                <a:off x="5186363" y="5145088"/>
                <a:ext cx="263525" cy="280988"/>
              </a:xfrm>
              <a:custGeom>
                <a:avLst/>
                <a:gdLst>
                  <a:gd name="T0" fmla="*/ 69 w 166"/>
                  <a:gd name="T1" fmla="*/ 0 h 177"/>
                  <a:gd name="T2" fmla="*/ 0 w 166"/>
                  <a:gd name="T3" fmla="*/ 135 h 177"/>
                  <a:gd name="T4" fmla="*/ 100 w 166"/>
                  <a:gd name="T5" fmla="*/ 177 h 177"/>
                  <a:gd name="T6" fmla="*/ 166 w 166"/>
                  <a:gd name="T7" fmla="*/ 42 h 177"/>
                  <a:gd name="T8" fmla="*/ 69 w 166"/>
                  <a:gd name="T9" fmla="*/ 0 h 177"/>
                </a:gdLst>
                <a:ahLst/>
                <a:cxnLst>
                  <a:cxn ang="0">
                    <a:pos x="T0" y="T1"/>
                  </a:cxn>
                  <a:cxn ang="0">
                    <a:pos x="T2" y="T3"/>
                  </a:cxn>
                  <a:cxn ang="0">
                    <a:pos x="T4" y="T5"/>
                  </a:cxn>
                  <a:cxn ang="0">
                    <a:pos x="T6" y="T7"/>
                  </a:cxn>
                  <a:cxn ang="0">
                    <a:pos x="T8" y="T9"/>
                  </a:cxn>
                </a:cxnLst>
                <a:rect l="0" t="0" r="r" b="b"/>
                <a:pathLst>
                  <a:path w="166" h="177">
                    <a:moveTo>
                      <a:pt x="69" y="0"/>
                    </a:moveTo>
                    <a:lnTo>
                      <a:pt x="0" y="135"/>
                    </a:lnTo>
                    <a:lnTo>
                      <a:pt x="100" y="177"/>
                    </a:lnTo>
                    <a:lnTo>
                      <a:pt x="166" y="42"/>
                    </a:lnTo>
                    <a:lnTo>
                      <a:pt x="69" y="0"/>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p>
            </p:txBody>
          </p:sp>
          <p:sp>
            <p:nvSpPr>
              <p:cNvPr id="47" name="íṡľïḑè"/>
              <p:cNvSpPr/>
              <p:nvPr/>
            </p:nvSpPr>
            <p:spPr bwMode="auto">
              <a:xfrm>
                <a:off x="5062538" y="5303838"/>
                <a:ext cx="515938" cy="477838"/>
              </a:xfrm>
              <a:custGeom>
                <a:avLst/>
                <a:gdLst>
                  <a:gd name="T0" fmla="*/ 16 w 84"/>
                  <a:gd name="T1" fmla="*/ 2 h 78"/>
                  <a:gd name="T2" fmla="*/ 20 w 84"/>
                  <a:gd name="T3" fmla="*/ 3 h 78"/>
                  <a:gd name="T4" fmla="*/ 32 w 84"/>
                  <a:gd name="T5" fmla="*/ 16 h 78"/>
                  <a:gd name="T6" fmla="*/ 47 w 84"/>
                  <a:gd name="T7" fmla="*/ 14 h 78"/>
                  <a:gd name="T8" fmla="*/ 52 w 84"/>
                  <a:gd name="T9" fmla="*/ 15 h 78"/>
                  <a:gd name="T10" fmla="*/ 82 w 84"/>
                  <a:gd name="T11" fmla="*/ 62 h 78"/>
                  <a:gd name="T12" fmla="*/ 83 w 84"/>
                  <a:gd name="T13" fmla="*/ 72 h 78"/>
                  <a:gd name="T14" fmla="*/ 83 w 84"/>
                  <a:gd name="T15" fmla="*/ 72 h 78"/>
                  <a:gd name="T16" fmla="*/ 76 w 84"/>
                  <a:gd name="T17" fmla="*/ 76 h 78"/>
                  <a:gd name="T18" fmla="*/ 3 w 84"/>
                  <a:gd name="T19" fmla="*/ 29 h 78"/>
                  <a:gd name="T20" fmla="*/ 2 w 84"/>
                  <a:gd name="T21" fmla="*/ 20 h 78"/>
                  <a:gd name="T22" fmla="*/ 13 w 84"/>
                  <a:gd name="T23" fmla="*/ 4 h 78"/>
                  <a:gd name="T24" fmla="*/ 14 w 84"/>
                  <a:gd name="T25" fmla="*/ 4 h 78"/>
                  <a:gd name="T26" fmla="*/ 16 w 84"/>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78">
                    <a:moveTo>
                      <a:pt x="16" y="2"/>
                    </a:moveTo>
                    <a:cubicBezTo>
                      <a:pt x="18" y="0"/>
                      <a:pt x="20" y="1"/>
                      <a:pt x="20" y="3"/>
                    </a:cubicBezTo>
                    <a:cubicBezTo>
                      <a:pt x="22" y="7"/>
                      <a:pt x="25" y="12"/>
                      <a:pt x="32" y="16"/>
                    </a:cubicBezTo>
                    <a:cubicBezTo>
                      <a:pt x="39" y="19"/>
                      <a:pt x="44" y="17"/>
                      <a:pt x="47" y="14"/>
                    </a:cubicBezTo>
                    <a:cubicBezTo>
                      <a:pt x="49" y="13"/>
                      <a:pt x="51" y="13"/>
                      <a:pt x="52" y="15"/>
                    </a:cubicBezTo>
                    <a:cubicBezTo>
                      <a:pt x="82" y="62"/>
                      <a:pt x="82" y="62"/>
                      <a:pt x="82" y="62"/>
                    </a:cubicBezTo>
                    <a:cubicBezTo>
                      <a:pt x="83" y="65"/>
                      <a:pt x="84" y="69"/>
                      <a:pt x="83" y="72"/>
                    </a:cubicBezTo>
                    <a:cubicBezTo>
                      <a:pt x="83" y="72"/>
                      <a:pt x="83" y="72"/>
                      <a:pt x="83" y="72"/>
                    </a:cubicBezTo>
                    <a:cubicBezTo>
                      <a:pt x="82" y="76"/>
                      <a:pt x="79" y="78"/>
                      <a:pt x="76" y="76"/>
                    </a:cubicBezTo>
                    <a:cubicBezTo>
                      <a:pt x="3" y="29"/>
                      <a:pt x="3" y="29"/>
                      <a:pt x="3" y="29"/>
                    </a:cubicBezTo>
                    <a:cubicBezTo>
                      <a:pt x="0" y="27"/>
                      <a:pt x="0" y="23"/>
                      <a:pt x="2" y="20"/>
                    </a:cubicBezTo>
                    <a:cubicBezTo>
                      <a:pt x="13" y="4"/>
                      <a:pt x="13" y="4"/>
                      <a:pt x="13" y="4"/>
                    </a:cubicBezTo>
                    <a:cubicBezTo>
                      <a:pt x="13" y="4"/>
                      <a:pt x="13" y="4"/>
                      <a:pt x="14" y="4"/>
                    </a:cubicBezTo>
                    <a:lnTo>
                      <a:pt x="16" y="2"/>
                    </a:lnTo>
                    <a:close/>
                  </a:path>
                </a:pathLst>
              </a:custGeom>
              <a:solidFill>
                <a:srgbClr val="1F252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p>
            </p:txBody>
          </p:sp>
          <p:sp>
            <p:nvSpPr>
              <p:cNvPr id="48" name="iš1iḋé"/>
              <p:cNvSpPr/>
              <p:nvPr/>
            </p:nvSpPr>
            <p:spPr bwMode="auto">
              <a:xfrm>
                <a:off x="5180013" y="3119438"/>
                <a:ext cx="1333500" cy="2227263"/>
              </a:xfrm>
              <a:custGeom>
                <a:avLst/>
                <a:gdLst>
                  <a:gd name="T0" fmla="*/ 840 w 840"/>
                  <a:gd name="T1" fmla="*/ 0 h 1403"/>
                  <a:gd name="T2" fmla="*/ 677 w 840"/>
                  <a:gd name="T3" fmla="*/ 459 h 1403"/>
                  <a:gd name="T4" fmla="*/ 174 w 840"/>
                  <a:gd name="T5" fmla="*/ 1403 h 1403"/>
                  <a:gd name="T6" fmla="*/ 0 w 840"/>
                  <a:gd name="T7" fmla="*/ 1318 h 1403"/>
                  <a:gd name="T8" fmla="*/ 344 w 840"/>
                  <a:gd name="T9" fmla="*/ 678 h 1403"/>
                  <a:gd name="T10" fmla="*/ 538 w 840"/>
                  <a:gd name="T11" fmla="*/ 35 h 1403"/>
                  <a:gd name="T12" fmla="*/ 840 w 840"/>
                  <a:gd name="T13" fmla="*/ 0 h 1403"/>
                </a:gdLst>
                <a:ahLst/>
                <a:cxnLst>
                  <a:cxn ang="0">
                    <a:pos x="T0" y="T1"/>
                  </a:cxn>
                  <a:cxn ang="0">
                    <a:pos x="T2" y="T3"/>
                  </a:cxn>
                  <a:cxn ang="0">
                    <a:pos x="T4" y="T5"/>
                  </a:cxn>
                  <a:cxn ang="0">
                    <a:pos x="T6" y="T7"/>
                  </a:cxn>
                  <a:cxn ang="0">
                    <a:pos x="T8" y="T9"/>
                  </a:cxn>
                  <a:cxn ang="0">
                    <a:pos x="T10" y="T11"/>
                  </a:cxn>
                  <a:cxn ang="0">
                    <a:pos x="T12" y="T13"/>
                  </a:cxn>
                </a:cxnLst>
                <a:rect l="0" t="0" r="r" b="b"/>
                <a:pathLst>
                  <a:path w="840" h="1403">
                    <a:moveTo>
                      <a:pt x="840" y="0"/>
                    </a:moveTo>
                    <a:lnTo>
                      <a:pt x="677" y="459"/>
                    </a:lnTo>
                    <a:lnTo>
                      <a:pt x="174" y="1403"/>
                    </a:lnTo>
                    <a:lnTo>
                      <a:pt x="0" y="1318"/>
                    </a:lnTo>
                    <a:lnTo>
                      <a:pt x="344" y="678"/>
                    </a:lnTo>
                    <a:lnTo>
                      <a:pt x="538" y="35"/>
                    </a:lnTo>
                    <a:lnTo>
                      <a:pt x="840" y="0"/>
                    </a:lnTo>
                    <a:close/>
                  </a:path>
                </a:pathLst>
              </a:custGeom>
              <a:solidFill>
                <a:srgbClr val="08233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9" name="ïṥ1íde"/>
              <p:cNvSpPr/>
              <p:nvPr/>
            </p:nvSpPr>
            <p:spPr bwMode="auto">
              <a:xfrm>
                <a:off x="5751513" y="3119438"/>
                <a:ext cx="1136650" cy="2330450"/>
              </a:xfrm>
              <a:custGeom>
                <a:avLst/>
                <a:gdLst>
                  <a:gd name="T0" fmla="*/ 14 w 185"/>
                  <a:gd name="T1" fmla="*/ 3 h 381"/>
                  <a:gd name="T2" fmla="*/ 21 w 185"/>
                  <a:gd name="T3" fmla="*/ 69 h 381"/>
                  <a:gd name="T4" fmla="*/ 86 w 185"/>
                  <a:gd name="T5" fmla="*/ 193 h 381"/>
                  <a:gd name="T6" fmla="*/ 136 w 185"/>
                  <a:gd name="T7" fmla="*/ 381 h 381"/>
                  <a:gd name="T8" fmla="*/ 185 w 185"/>
                  <a:gd name="T9" fmla="*/ 364 h 381"/>
                  <a:gd name="T10" fmla="*/ 138 w 185"/>
                  <a:gd name="T11" fmla="*/ 174 h 381"/>
                  <a:gd name="T12" fmla="*/ 87 w 185"/>
                  <a:gd name="T13" fmla="*/ 25 h 381"/>
                  <a:gd name="T14" fmla="*/ 124 w 185"/>
                  <a:gd name="T15" fmla="*/ 0 h 381"/>
                  <a:gd name="T16" fmla="*/ 14 w 185"/>
                  <a:gd name="T17" fmla="*/ 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381">
                    <a:moveTo>
                      <a:pt x="14" y="3"/>
                    </a:moveTo>
                    <a:cubicBezTo>
                      <a:pt x="14" y="3"/>
                      <a:pt x="0" y="28"/>
                      <a:pt x="21" y="69"/>
                    </a:cubicBezTo>
                    <a:cubicBezTo>
                      <a:pt x="86" y="193"/>
                      <a:pt x="86" y="193"/>
                      <a:pt x="86" y="193"/>
                    </a:cubicBezTo>
                    <a:cubicBezTo>
                      <a:pt x="136" y="381"/>
                      <a:pt x="136" y="381"/>
                      <a:pt x="136" y="381"/>
                    </a:cubicBezTo>
                    <a:cubicBezTo>
                      <a:pt x="185" y="364"/>
                      <a:pt x="185" y="364"/>
                      <a:pt x="185" y="364"/>
                    </a:cubicBezTo>
                    <a:cubicBezTo>
                      <a:pt x="138" y="174"/>
                      <a:pt x="138" y="174"/>
                      <a:pt x="138" y="174"/>
                    </a:cubicBezTo>
                    <a:cubicBezTo>
                      <a:pt x="87" y="25"/>
                      <a:pt x="87" y="25"/>
                      <a:pt x="87" y="25"/>
                    </a:cubicBezTo>
                    <a:cubicBezTo>
                      <a:pt x="124" y="0"/>
                      <a:pt x="124" y="0"/>
                      <a:pt x="124" y="0"/>
                    </a:cubicBezTo>
                    <a:lnTo>
                      <a:pt x="14" y="3"/>
                    </a:lnTo>
                    <a:close/>
                  </a:path>
                </a:pathLst>
              </a:custGeom>
              <a:solidFill>
                <a:srgbClr val="0A2C4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0" name="íṧ1iḋé"/>
              <p:cNvSpPr/>
              <p:nvPr/>
            </p:nvSpPr>
            <p:spPr bwMode="auto">
              <a:xfrm>
                <a:off x="6446838" y="1309688"/>
                <a:ext cx="312738" cy="311150"/>
              </a:xfrm>
              <a:custGeom>
                <a:avLst/>
                <a:gdLst>
                  <a:gd name="T0" fmla="*/ 43 w 51"/>
                  <a:gd name="T1" fmla="*/ 41 h 51"/>
                  <a:gd name="T2" fmla="*/ 10 w 51"/>
                  <a:gd name="T3" fmla="*/ 43 h 51"/>
                  <a:gd name="T4" fmla="*/ 9 w 51"/>
                  <a:gd name="T5" fmla="*/ 10 h 51"/>
                  <a:gd name="T6" fmla="*/ 41 w 51"/>
                  <a:gd name="T7" fmla="*/ 9 h 51"/>
                  <a:gd name="T8" fmla="*/ 43 w 51"/>
                  <a:gd name="T9" fmla="*/ 41 h 51"/>
                </a:gdLst>
                <a:ahLst/>
                <a:cxnLst>
                  <a:cxn ang="0">
                    <a:pos x="T0" y="T1"/>
                  </a:cxn>
                  <a:cxn ang="0">
                    <a:pos x="T2" y="T3"/>
                  </a:cxn>
                  <a:cxn ang="0">
                    <a:pos x="T4" y="T5"/>
                  </a:cxn>
                  <a:cxn ang="0">
                    <a:pos x="T6" y="T7"/>
                  </a:cxn>
                  <a:cxn ang="0">
                    <a:pos x="T8" y="T9"/>
                  </a:cxn>
                </a:cxnLst>
                <a:rect l="0" t="0" r="r" b="b"/>
                <a:pathLst>
                  <a:path w="51" h="51">
                    <a:moveTo>
                      <a:pt x="43" y="41"/>
                    </a:moveTo>
                    <a:cubicBezTo>
                      <a:pt x="34" y="51"/>
                      <a:pt x="19" y="51"/>
                      <a:pt x="10" y="43"/>
                    </a:cubicBezTo>
                    <a:cubicBezTo>
                      <a:pt x="1" y="34"/>
                      <a:pt x="0" y="19"/>
                      <a:pt x="9" y="10"/>
                    </a:cubicBezTo>
                    <a:cubicBezTo>
                      <a:pt x="17" y="1"/>
                      <a:pt x="32" y="0"/>
                      <a:pt x="41" y="9"/>
                    </a:cubicBezTo>
                    <a:cubicBezTo>
                      <a:pt x="50" y="17"/>
                      <a:pt x="51" y="32"/>
                      <a:pt x="43" y="41"/>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p>
            </p:txBody>
          </p:sp>
          <p:sp>
            <p:nvSpPr>
              <p:cNvPr id="51" name="îşľïďê"/>
              <p:cNvSpPr/>
              <p:nvPr/>
            </p:nvSpPr>
            <p:spPr bwMode="auto">
              <a:xfrm>
                <a:off x="6599238" y="1485900"/>
                <a:ext cx="222250" cy="239713"/>
              </a:xfrm>
              <a:custGeom>
                <a:avLst/>
                <a:gdLst>
                  <a:gd name="T0" fmla="*/ 140 w 140"/>
                  <a:gd name="T1" fmla="*/ 93 h 151"/>
                  <a:gd name="T2" fmla="*/ 62 w 140"/>
                  <a:gd name="T3" fmla="*/ 0 h 151"/>
                  <a:gd name="T4" fmla="*/ 0 w 140"/>
                  <a:gd name="T5" fmla="*/ 62 h 151"/>
                  <a:gd name="T6" fmla="*/ 74 w 140"/>
                  <a:gd name="T7" fmla="*/ 151 h 151"/>
                  <a:gd name="T8" fmla="*/ 140 w 140"/>
                  <a:gd name="T9" fmla="*/ 93 h 151"/>
                </a:gdLst>
                <a:ahLst/>
                <a:cxnLst>
                  <a:cxn ang="0">
                    <a:pos x="T0" y="T1"/>
                  </a:cxn>
                  <a:cxn ang="0">
                    <a:pos x="T2" y="T3"/>
                  </a:cxn>
                  <a:cxn ang="0">
                    <a:pos x="T4" y="T5"/>
                  </a:cxn>
                  <a:cxn ang="0">
                    <a:pos x="T6" y="T7"/>
                  </a:cxn>
                  <a:cxn ang="0">
                    <a:pos x="T8" y="T9"/>
                  </a:cxn>
                </a:cxnLst>
                <a:rect l="0" t="0" r="r" b="b"/>
                <a:pathLst>
                  <a:path w="140" h="151">
                    <a:moveTo>
                      <a:pt x="140" y="93"/>
                    </a:moveTo>
                    <a:lnTo>
                      <a:pt x="62" y="0"/>
                    </a:lnTo>
                    <a:lnTo>
                      <a:pt x="0" y="62"/>
                    </a:lnTo>
                    <a:lnTo>
                      <a:pt x="74" y="151"/>
                    </a:lnTo>
                    <a:lnTo>
                      <a:pt x="140" y="93"/>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52" name="ïSḻíḍé"/>
              <p:cNvSpPr/>
              <p:nvPr/>
            </p:nvSpPr>
            <p:spPr bwMode="auto">
              <a:xfrm>
                <a:off x="4841875" y="4030663"/>
                <a:ext cx="1020763" cy="765175"/>
              </a:xfrm>
              <a:custGeom>
                <a:avLst/>
                <a:gdLst>
                  <a:gd name="T0" fmla="*/ 73 w 643"/>
                  <a:gd name="T1" fmla="*/ 0 h 482"/>
                  <a:gd name="T2" fmla="*/ 0 w 643"/>
                  <a:gd name="T3" fmla="*/ 347 h 482"/>
                  <a:gd name="T4" fmla="*/ 588 w 643"/>
                  <a:gd name="T5" fmla="*/ 482 h 482"/>
                  <a:gd name="T6" fmla="*/ 643 w 643"/>
                  <a:gd name="T7" fmla="*/ 147 h 482"/>
                  <a:gd name="T8" fmla="*/ 73 w 643"/>
                  <a:gd name="T9" fmla="*/ 0 h 482"/>
                </a:gdLst>
                <a:ahLst/>
                <a:cxnLst>
                  <a:cxn ang="0">
                    <a:pos x="T0" y="T1"/>
                  </a:cxn>
                  <a:cxn ang="0">
                    <a:pos x="T2" y="T3"/>
                  </a:cxn>
                  <a:cxn ang="0">
                    <a:pos x="T4" y="T5"/>
                  </a:cxn>
                  <a:cxn ang="0">
                    <a:pos x="T6" y="T7"/>
                  </a:cxn>
                  <a:cxn ang="0">
                    <a:pos x="T8" y="T9"/>
                  </a:cxn>
                </a:cxnLst>
                <a:rect l="0" t="0" r="r" b="b"/>
                <a:pathLst>
                  <a:path w="643" h="482">
                    <a:moveTo>
                      <a:pt x="73" y="0"/>
                    </a:moveTo>
                    <a:lnTo>
                      <a:pt x="0" y="347"/>
                    </a:lnTo>
                    <a:lnTo>
                      <a:pt x="588" y="482"/>
                    </a:lnTo>
                    <a:lnTo>
                      <a:pt x="643" y="147"/>
                    </a:lnTo>
                    <a:lnTo>
                      <a:pt x="73" y="0"/>
                    </a:lnTo>
                    <a:close/>
                  </a:path>
                </a:pathLst>
              </a:custGeom>
              <a:solidFill>
                <a:srgbClr val="8455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3" name="îś1îḑè"/>
              <p:cNvSpPr/>
              <p:nvPr/>
            </p:nvSpPr>
            <p:spPr bwMode="auto">
              <a:xfrm>
                <a:off x="4914900" y="3841750"/>
                <a:ext cx="990600" cy="495300"/>
              </a:xfrm>
              <a:custGeom>
                <a:avLst/>
                <a:gdLst>
                  <a:gd name="T0" fmla="*/ 23 w 624"/>
                  <a:gd name="T1" fmla="*/ 0 h 312"/>
                  <a:gd name="T2" fmla="*/ 624 w 624"/>
                  <a:gd name="T3" fmla="*/ 123 h 312"/>
                  <a:gd name="T4" fmla="*/ 593 w 624"/>
                  <a:gd name="T5" fmla="*/ 293 h 312"/>
                  <a:gd name="T6" fmla="*/ 229 w 624"/>
                  <a:gd name="T7" fmla="*/ 312 h 312"/>
                  <a:gd name="T8" fmla="*/ 0 w 624"/>
                  <a:gd name="T9" fmla="*/ 173 h 312"/>
                  <a:gd name="T10" fmla="*/ 23 w 624"/>
                  <a:gd name="T11" fmla="*/ 0 h 312"/>
                </a:gdLst>
                <a:ahLst/>
                <a:cxnLst>
                  <a:cxn ang="0">
                    <a:pos x="T0" y="T1"/>
                  </a:cxn>
                  <a:cxn ang="0">
                    <a:pos x="T2" y="T3"/>
                  </a:cxn>
                  <a:cxn ang="0">
                    <a:pos x="T4" y="T5"/>
                  </a:cxn>
                  <a:cxn ang="0">
                    <a:pos x="T6" y="T7"/>
                  </a:cxn>
                  <a:cxn ang="0">
                    <a:pos x="T8" y="T9"/>
                  </a:cxn>
                  <a:cxn ang="0">
                    <a:pos x="T10" y="T11"/>
                  </a:cxn>
                </a:cxnLst>
                <a:rect l="0" t="0" r="r" b="b"/>
                <a:pathLst>
                  <a:path w="624" h="312">
                    <a:moveTo>
                      <a:pt x="23" y="0"/>
                    </a:moveTo>
                    <a:lnTo>
                      <a:pt x="624" y="123"/>
                    </a:lnTo>
                    <a:lnTo>
                      <a:pt x="593" y="293"/>
                    </a:lnTo>
                    <a:lnTo>
                      <a:pt x="229" y="312"/>
                    </a:lnTo>
                    <a:lnTo>
                      <a:pt x="0" y="173"/>
                    </a:lnTo>
                    <a:lnTo>
                      <a:pt x="23" y="0"/>
                    </a:lnTo>
                    <a:close/>
                  </a:path>
                </a:pathLst>
              </a:custGeom>
              <a:solidFill>
                <a:srgbClr val="673F2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p>
            </p:txBody>
          </p:sp>
          <p:sp>
            <p:nvSpPr>
              <p:cNvPr id="54" name="ïşļîḍe"/>
              <p:cNvSpPr/>
              <p:nvPr/>
            </p:nvSpPr>
            <p:spPr bwMode="auto">
              <a:xfrm>
                <a:off x="5764213" y="4030663"/>
                <a:ext cx="246063" cy="790575"/>
              </a:xfrm>
              <a:custGeom>
                <a:avLst/>
                <a:gdLst>
                  <a:gd name="T0" fmla="*/ 81 w 155"/>
                  <a:gd name="T1" fmla="*/ 0 h 498"/>
                  <a:gd name="T2" fmla="*/ 155 w 155"/>
                  <a:gd name="T3" fmla="*/ 20 h 498"/>
                  <a:gd name="T4" fmla="*/ 69 w 155"/>
                  <a:gd name="T5" fmla="*/ 498 h 498"/>
                  <a:gd name="T6" fmla="*/ 0 w 155"/>
                  <a:gd name="T7" fmla="*/ 482 h 498"/>
                  <a:gd name="T8" fmla="*/ 81 w 155"/>
                  <a:gd name="T9" fmla="*/ 0 h 498"/>
                </a:gdLst>
                <a:ahLst/>
                <a:cxnLst>
                  <a:cxn ang="0">
                    <a:pos x="T0" y="T1"/>
                  </a:cxn>
                  <a:cxn ang="0">
                    <a:pos x="T2" y="T3"/>
                  </a:cxn>
                  <a:cxn ang="0">
                    <a:pos x="T4" y="T5"/>
                  </a:cxn>
                  <a:cxn ang="0">
                    <a:pos x="T6" y="T7"/>
                  </a:cxn>
                  <a:cxn ang="0">
                    <a:pos x="T8" y="T9"/>
                  </a:cxn>
                </a:cxnLst>
                <a:rect l="0" t="0" r="r" b="b"/>
                <a:pathLst>
                  <a:path w="155" h="498">
                    <a:moveTo>
                      <a:pt x="81" y="0"/>
                    </a:moveTo>
                    <a:lnTo>
                      <a:pt x="155" y="20"/>
                    </a:lnTo>
                    <a:lnTo>
                      <a:pt x="69" y="498"/>
                    </a:lnTo>
                    <a:lnTo>
                      <a:pt x="0" y="482"/>
                    </a:lnTo>
                    <a:lnTo>
                      <a:pt x="81" y="0"/>
                    </a:lnTo>
                    <a:close/>
                  </a:path>
                </a:pathLst>
              </a:custGeom>
              <a:solidFill>
                <a:srgbClr val="5A342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5" name="î$ļíḓé"/>
              <p:cNvSpPr/>
              <p:nvPr/>
            </p:nvSpPr>
            <p:spPr bwMode="auto">
              <a:xfrm>
                <a:off x="5272088" y="3768725"/>
                <a:ext cx="355600" cy="287338"/>
              </a:xfrm>
              <a:custGeom>
                <a:avLst/>
                <a:gdLst>
                  <a:gd name="T0" fmla="*/ 53 w 58"/>
                  <a:gd name="T1" fmla="*/ 47 h 47"/>
                  <a:gd name="T2" fmla="*/ 45 w 58"/>
                  <a:gd name="T3" fmla="*/ 45 h 47"/>
                  <a:gd name="T4" fmla="*/ 49 w 58"/>
                  <a:gd name="T5" fmla="*/ 24 h 47"/>
                  <a:gd name="T6" fmla="*/ 48 w 58"/>
                  <a:gd name="T7" fmla="*/ 17 h 47"/>
                  <a:gd name="T8" fmla="*/ 41 w 58"/>
                  <a:gd name="T9" fmla="*/ 12 h 47"/>
                  <a:gd name="T10" fmla="*/ 21 w 58"/>
                  <a:gd name="T11" fmla="*/ 10 h 47"/>
                  <a:gd name="T12" fmla="*/ 10 w 58"/>
                  <a:gd name="T13" fmla="*/ 18 h 47"/>
                  <a:gd name="T14" fmla="*/ 7 w 58"/>
                  <a:gd name="T15" fmla="*/ 32 h 47"/>
                  <a:gd name="T16" fmla="*/ 0 w 58"/>
                  <a:gd name="T17" fmla="*/ 30 h 47"/>
                  <a:gd name="T18" fmla="*/ 2 w 58"/>
                  <a:gd name="T19" fmla="*/ 16 h 47"/>
                  <a:gd name="T20" fmla="*/ 23 w 58"/>
                  <a:gd name="T21" fmla="*/ 2 h 47"/>
                  <a:gd name="T22" fmla="*/ 42 w 58"/>
                  <a:gd name="T23" fmla="*/ 5 h 47"/>
                  <a:gd name="T24" fmla="*/ 54 w 58"/>
                  <a:gd name="T25" fmla="*/ 12 h 47"/>
                  <a:gd name="T26" fmla="*/ 57 w 58"/>
                  <a:gd name="T27" fmla="*/ 26 h 47"/>
                  <a:gd name="T28" fmla="*/ 53 w 58"/>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7">
                    <a:moveTo>
                      <a:pt x="53" y="47"/>
                    </a:moveTo>
                    <a:cubicBezTo>
                      <a:pt x="45" y="45"/>
                      <a:pt x="45" y="45"/>
                      <a:pt x="45" y="45"/>
                    </a:cubicBezTo>
                    <a:cubicBezTo>
                      <a:pt x="49" y="24"/>
                      <a:pt x="49" y="24"/>
                      <a:pt x="49" y="24"/>
                    </a:cubicBezTo>
                    <a:cubicBezTo>
                      <a:pt x="50" y="22"/>
                      <a:pt x="49" y="19"/>
                      <a:pt x="48" y="17"/>
                    </a:cubicBezTo>
                    <a:cubicBezTo>
                      <a:pt x="46" y="14"/>
                      <a:pt x="44" y="13"/>
                      <a:pt x="41" y="12"/>
                    </a:cubicBezTo>
                    <a:cubicBezTo>
                      <a:pt x="21" y="10"/>
                      <a:pt x="21" y="10"/>
                      <a:pt x="21" y="10"/>
                    </a:cubicBezTo>
                    <a:cubicBezTo>
                      <a:pt x="16" y="9"/>
                      <a:pt x="11" y="12"/>
                      <a:pt x="10" y="18"/>
                    </a:cubicBezTo>
                    <a:cubicBezTo>
                      <a:pt x="7" y="32"/>
                      <a:pt x="7" y="32"/>
                      <a:pt x="7" y="32"/>
                    </a:cubicBezTo>
                    <a:cubicBezTo>
                      <a:pt x="0" y="30"/>
                      <a:pt x="0" y="30"/>
                      <a:pt x="0" y="30"/>
                    </a:cubicBezTo>
                    <a:cubicBezTo>
                      <a:pt x="2" y="16"/>
                      <a:pt x="2" y="16"/>
                      <a:pt x="2" y="16"/>
                    </a:cubicBezTo>
                    <a:cubicBezTo>
                      <a:pt x="4" y="7"/>
                      <a:pt x="13" y="0"/>
                      <a:pt x="23" y="2"/>
                    </a:cubicBezTo>
                    <a:cubicBezTo>
                      <a:pt x="42" y="5"/>
                      <a:pt x="42" y="5"/>
                      <a:pt x="42" y="5"/>
                    </a:cubicBezTo>
                    <a:cubicBezTo>
                      <a:pt x="47" y="5"/>
                      <a:pt x="51" y="8"/>
                      <a:pt x="54" y="12"/>
                    </a:cubicBezTo>
                    <a:cubicBezTo>
                      <a:pt x="57" y="16"/>
                      <a:pt x="58" y="21"/>
                      <a:pt x="57" y="26"/>
                    </a:cubicBezTo>
                    <a:lnTo>
                      <a:pt x="53" y="47"/>
                    </a:lnTo>
                    <a:close/>
                  </a:path>
                </a:pathLst>
              </a:custGeom>
              <a:solidFill>
                <a:srgbClr val="5A342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p>
            </p:txBody>
          </p:sp>
          <p:sp>
            <p:nvSpPr>
              <p:cNvPr id="56" name="íṡlïḍé"/>
              <p:cNvSpPr/>
              <p:nvPr/>
            </p:nvSpPr>
            <p:spPr bwMode="auto">
              <a:xfrm>
                <a:off x="6335713" y="1260475"/>
                <a:ext cx="331788" cy="379413"/>
              </a:xfrm>
              <a:custGeom>
                <a:avLst/>
                <a:gdLst>
                  <a:gd name="T0" fmla="*/ 34 w 54"/>
                  <a:gd name="T1" fmla="*/ 4 h 62"/>
                  <a:gd name="T2" fmla="*/ 52 w 54"/>
                  <a:gd name="T3" fmla="*/ 29 h 62"/>
                  <a:gd name="T4" fmla="*/ 52 w 54"/>
                  <a:gd name="T5" fmla="*/ 40 h 62"/>
                  <a:gd name="T6" fmla="*/ 37 w 54"/>
                  <a:gd name="T7" fmla="*/ 58 h 62"/>
                  <a:gd name="T8" fmla="*/ 24 w 54"/>
                  <a:gd name="T9" fmla="*/ 58 h 62"/>
                  <a:gd name="T10" fmla="*/ 3 w 54"/>
                  <a:gd name="T11" fmla="*/ 34 h 62"/>
                  <a:gd name="T12" fmla="*/ 3 w 54"/>
                  <a:gd name="T13" fmla="*/ 22 h 62"/>
                  <a:gd name="T14" fmla="*/ 20 w 54"/>
                  <a:gd name="T15" fmla="*/ 4 h 62"/>
                  <a:gd name="T16" fmla="*/ 34 w 54"/>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2">
                    <a:moveTo>
                      <a:pt x="34" y="4"/>
                    </a:moveTo>
                    <a:cubicBezTo>
                      <a:pt x="52" y="29"/>
                      <a:pt x="52" y="29"/>
                      <a:pt x="52" y="29"/>
                    </a:cubicBezTo>
                    <a:cubicBezTo>
                      <a:pt x="54" y="32"/>
                      <a:pt x="54" y="37"/>
                      <a:pt x="52" y="40"/>
                    </a:cubicBezTo>
                    <a:cubicBezTo>
                      <a:pt x="37" y="58"/>
                      <a:pt x="37" y="58"/>
                      <a:pt x="37" y="58"/>
                    </a:cubicBezTo>
                    <a:cubicBezTo>
                      <a:pt x="34" y="62"/>
                      <a:pt x="27" y="62"/>
                      <a:pt x="24" y="58"/>
                    </a:cubicBezTo>
                    <a:cubicBezTo>
                      <a:pt x="3" y="34"/>
                      <a:pt x="3" y="34"/>
                      <a:pt x="3" y="34"/>
                    </a:cubicBezTo>
                    <a:cubicBezTo>
                      <a:pt x="0" y="30"/>
                      <a:pt x="0" y="25"/>
                      <a:pt x="3" y="22"/>
                    </a:cubicBezTo>
                    <a:cubicBezTo>
                      <a:pt x="20" y="4"/>
                      <a:pt x="20" y="4"/>
                      <a:pt x="20" y="4"/>
                    </a:cubicBezTo>
                    <a:cubicBezTo>
                      <a:pt x="24" y="0"/>
                      <a:pt x="30" y="0"/>
                      <a:pt x="34" y="4"/>
                    </a:cubicBezTo>
                    <a:close/>
                  </a:path>
                </a:pathLst>
              </a:custGeom>
              <a:solidFill>
                <a:srgbClr val="1C222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p>
            </p:txBody>
          </p:sp>
          <p:sp>
            <p:nvSpPr>
              <p:cNvPr id="57" name="ïṡ1íde"/>
              <p:cNvSpPr/>
              <p:nvPr/>
            </p:nvSpPr>
            <p:spPr bwMode="auto">
              <a:xfrm>
                <a:off x="6427788" y="1524000"/>
                <a:ext cx="946150" cy="928688"/>
              </a:xfrm>
              <a:custGeom>
                <a:avLst/>
                <a:gdLst>
                  <a:gd name="T0" fmla="*/ 0 w 154"/>
                  <a:gd name="T1" fmla="*/ 48 h 152"/>
                  <a:gd name="T2" fmla="*/ 72 w 154"/>
                  <a:gd name="T3" fmla="*/ 85 h 152"/>
                  <a:gd name="T4" fmla="*/ 33 w 154"/>
                  <a:gd name="T5" fmla="*/ 23 h 152"/>
                  <a:gd name="T6" fmla="*/ 59 w 154"/>
                  <a:gd name="T7" fmla="*/ 0 h 152"/>
                  <a:gd name="T8" fmla="*/ 146 w 154"/>
                  <a:gd name="T9" fmla="*/ 118 h 152"/>
                  <a:gd name="T10" fmla="*/ 140 w 154"/>
                  <a:gd name="T11" fmla="*/ 148 h 152"/>
                  <a:gd name="T12" fmla="*/ 140 w 154"/>
                  <a:gd name="T13" fmla="*/ 148 h 152"/>
                  <a:gd name="T14" fmla="*/ 122 w 154"/>
                  <a:gd name="T15" fmla="*/ 149 h 152"/>
                  <a:gd name="T16" fmla="*/ 10 w 154"/>
                  <a:gd name="T17" fmla="*/ 102 h 152"/>
                  <a:gd name="T18" fmla="*/ 0 w 154"/>
                  <a:gd name="T19"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2">
                    <a:moveTo>
                      <a:pt x="0" y="48"/>
                    </a:moveTo>
                    <a:cubicBezTo>
                      <a:pt x="72" y="85"/>
                      <a:pt x="72" y="85"/>
                      <a:pt x="72" y="85"/>
                    </a:cubicBezTo>
                    <a:cubicBezTo>
                      <a:pt x="33" y="23"/>
                      <a:pt x="33" y="23"/>
                      <a:pt x="33" y="23"/>
                    </a:cubicBezTo>
                    <a:cubicBezTo>
                      <a:pt x="59" y="0"/>
                      <a:pt x="59" y="0"/>
                      <a:pt x="59" y="0"/>
                    </a:cubicBezTo>
                    <a:cubicBezTo>
                      <a:pt x="146" y="118"/>
                      <a:pt x="146" y="118"/>
                      <a:pt x="146" y="118"/>
                    </a:cubicBezTo>
                    <a:cubicBezTo>
                      <a:pt x="154" y="128"/>
                      <a:pt x="151" y="142"/>
                      <a:pt x="140" y="148"/>
                    </a:cubicBezTo>
                    <a:cubicBezTo>
                      <a:pt x="140" y="148"/>
                      <a:pt x="140" y="148"/>
                      <a:pt x="140" y="148"/>
                    </a:cubicBezTo>
                    <a:cubicBezTo>
                      <a:pt x="134" y="151"/>
                      <a:pt x="128" y="152"/>
                      <a:pt x="122" y="149"/>
                    </a:cubicBezTo>
                    <a:cubicBezTo>
                      <a:pt x="10" y="102"/>
                      <a:pt x="10" y="102"/>
                      <a:pt x="10" y="102"/>
                    </a:cubicBezTo>
                    <a:lnTo>
                      <a:pt x="0" y="48"/>
                    </a:lnTo>
                    <a:close/>
                  </a:path>
                </a:pathLst>
              </a:custGeom>
              <a:solidFill>
                <a:srgbClr val="F6EB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8" name="îṩ1îḑê"/>
              <p:cNvSpPr/>
              <p:nvPr/>
            </p:nvSpPr>
            <p:spPr bwMode="auto">
              <a:xfrm>
                <a:off x="5770563" y="1792288"/>
                <a:ext cx="817563" cy="1481138"/>
              </a:xfrm>
              <a:custGeom>
                <a:avLst/>
                <a:gdLst>
                  <a:gd name="T0" fmla="*/ 133 w 133"/>
                  <a:gd name="T1" fmla="*/ 39 h 242"/>
                  <a:gd name="T2" fmla="*/ 121 w 133"/>
                  <a:gd name="T3" fmla="*/ 217 h 242"/>
                  <a:gd name="T4" fmla="*/ 0 w 133"/>
                  <a:gd name="T5" fmla="*/ 217 h 242"/>
                  <a:gd name="T6" fmla="*/ 21 w 133"/>
                  <a:gd name="T7" fmla="*/ 14 h 242"/>
                  <a:gd name="T8" fmla="*/ 60 w 133"/>
                  <a:gd name="T9" fmla="*/ 0 h 242"/>
                  <a:gd name="T10" fmla="*/ 107 w 133"/>
                  <a:gd name="T11" fmla="*/ 4 h 242"/>
                  <a:gd name="T12" fmla="*/ 133 w 133"/>
                  <a:gd name="T13" fmla="*/ 39 h 242"/>
                </a:gdLst>
                <a:ahLst/>
                <a:cxnLst>
                  <a:cxn ang="0">
                    <a:pos x="T0" y="T1"/>
                  </a:cxn>
                  <a:cxn ang="0">
                    <a:pos x="T2" y="T3"/>
                  </a:cxn>
                  <a:cxn ang="0">
                    <a:pos x="T4" y="T5"/>
                  </a:cxn>
                  <a:cxn ang="0">
                    <a:pos x="T6" y="T7"/>
                  </a:cxn>
                  <a:cxn ang="0">
                    <a:pos x="T8" y="T9"/>
                  </a:cxn>
                  <a:cxn ang="0">
                    <a:pos x="T10" y="T11"/>
                  </a:cxn>
                  <a:cxn ang="0">
                    <a:pos x="T12" y="T13"/>
                  </a:cxn>
                </a:cxnLst>
                <a:rect l="0" t="0" r="r" b="b"/>
                <a:pathLst>
                  <a:path w="133" h="242">
                    <a:moveTo>
                      <a:pt x="133" y="39"/>
                    </a:moveTo>
                    <a:cubicBezTo>
                      <a:pt x="133" y="39"/>
                      <a:pt x="120" y="148"/>
                      <a:pt x="121" y="217"/>
                    </a:cubicBezTo>
                    <a:cubicBezTo>
                      <a:pt x="121" y="217"/>
                      <a:pt x="82" y="242"/>
                      <a:pt x="0" y="217"/>
                    </a:cubicBezTo>
                    <a:cubicBezTo>
                      <a:pt x="21" y="14"/>
                      <a:pt x="21" y="14"/>
                      <a:pt x="21" y="14"/>
                    </a:cubicBezTo>
                    <a:cubicBezTo>
                      <a:pt x="60" y="0"/>
                      <a:pt x="60" y="0"/>
                      <a:pt x="60" y="0"/>
                    </a:cubicBezTo>
                    <a:cubicBezTo>
                      <a:pt x="107" y="4"/>
                      <a:pt x="107" y="4"/>
                      <a:pt x="107" y="4"/>
                    </a:cubicBezTo>
                    <a:lnTo>
                      <a:pt x="133" y="39"/>
                    </a:lnTo>
                    <a:close/>
                  </a:path>
                </a:pathLst>
              </a:custGeom>
              <a:solidFill>
                <a:srgbClr val="F6EB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59" name="iŝlîḋè"/>
              <p:cNvSpPr/>
              <p:nvPr/>
            </p:nvSpPr>
            <p:spPr bwMode="auto">
              <a:xfrm>
                <a:off x="6335713" y="1743075"/>
                <a:ext cx="92075" cy="134938"/>
              </a:xfrm>
              <a:custGeom>
                <a:avLst/>
                <a:gdLst>
                  <a:gd name="T0" fmla="*/ 2 w 15"/>
                  <a:gd name="T1" fmla="*/ 2 h 22"/>
                  <a:gd name="T2" fmla="*/ 1 w 15"/>
                  <a:gd name="T3" fmla="*/ 9 h 22"/>
                  <a:gd name="T4" fmla="*/ 1 w 15"/>
                  <a:gd name="T5" fmla="*/ 10 h 22"/>
                  <a:gd name="T6" fmla="*/ 11 w 15"/>
                  <a:gd name="T7" fmla="*/ 21 h 22"/>
                  <a:gd name="T8" fmla="*/ 14 w 15"/>
                  <a:gd name="T9" fmla="*/ 20 h 22"/>
                  <a:gd name="T10" fmla="*/ 15 w 15"/>
                  <a:gd name="T11" fmla="*/ 12 h 22"/>
                  <a:gd name="T12" fmla="*/ 14 w 15"/>
                  <a:gd name="T13" fmla="*/ 11 h 22"/>
                  <a:gd name="T14" fmla="*/ 4 w 15"/>
                  <a:gd name="T15" fmla="*/ 1 h 22"/>
                  <a:gd name="T16" fmla="*/ 2 w 15"/>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2" y="2"/>
                    </a:moveTo>
                    <a:cubicBezTo>
                      <a:pt x="1" y="9"/>
                      <a:pt x="1" y="9"/>
                      <a:pt x="1" y="9"/>
                    </a:cubicBezTo>
                    <a:cubicBezTo>
                      <a:pt x="0" y="9"/>
                      <a:pt x="1" y="10"/>
                      <a:pt x="1" y="10"/>
                    </a:cubicBezTo>
                    <a:cubicBezTo>
                      <a:pt x="11" y="21"/>
                      <a:pt x="11" y="21"/>
                      <a:pt x="11" y="21"/>
                    </a:cubicBezTo>
                    <a:cubicBezTo>
                      <a:pt x="12" y="22"/>
                      <a:pt x="14" y="21"/>
                      <a:pt x="14" y="20"/>
                    </a:cubicBezTo>
                    <a:cubicBezTo>
                      <a:pt x="15" y="12"/>
                      <a:pt x="15" y="12"/>
                      <a:pt x="15" y="12"/>
                    </a:cubicBezTo>
                    <a:cubicBezTo>
                      <a:pt x="15" y="12"/>
                      <a:pt x="15" y="11"/>
                      <a:pt x="14" y="11"/>
                    </a:cubicBezTo>
                    <a:cubicBezTo>
                      <a:pt x="4" y="1"/>
                      <a:pt x="4" y="1"/>
                      <a:pt x="4" y="1"/>
                    </a:cubicBezTo>
                    <a:cubicBezTo>
                      <a:pt x="3" y="0"/>
                      <a:pt x="2" y="1"/>
                      <a:pt x="2" y="2"/>
                    </a:cubicBezTo>
                    <a:close/>
                  </a:path>
                </a:pathLst>
              </a:custGeom>
              <a:solidFill>
                <a:srgbClr val="FBF2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0" name="iSļíḋé"/>
              <p:cNvSpPr/>
              <p:nvPr/>
            </p:nvSpPr>
            <p:spPr bwMode="auto">
              <a:xfrm>
                <a:off x="6132513" y="1504950"/>
                <a:ext cx="288925" cy="360363"/>
              </a:xfrm>
              <a:custGeom>
                <a:avLst/>
                <a:gdLst>
                  <a:gd name="T0" fmla="*/ 21 w 47"/>
                  <a:gd name="T1" fmla="*/ 58 h 59"/>
                  <a:gd name="T2" fmla="*/ 21 w 47"/>
                  <a:gd name="T3" fmla="*/ 58 h 59"/>
                  <a:gd name="T4" fmla="*/ 1 w 47"/>
                  <a:gd name="T5" fmla="*/ 35 h 59"/>
                  <a:gd name="T6" fmla="*/ 4 w 47"/>
                  <a:gd name="T7" fmla="*/ 0 h 59"/>
                  <a:gd name="T8" fmla="*/ 47 w 47"/>
                  <a:gd name="T9" fmla="*/ 3 h 59"/>
                  <a:gd name="T10" fmla="*/ 39 w 47"/>
                  <a:gd name="T11" fmla="*/ 52 h 59"/>
                  <a:gd name="T12" fmla="*/ 21 w 47"/>
                  <a:gd name="T13" fmla="*/ 58 h 59"/>
                </a:gdLst>
                <a:ahLst/>
                <a:cxnLst>
                  <a:cxn ang="0">
                    <a:pos x="T0" y="T1"/>
                  </a:cxn>
                  <a:cxn ang="0">
                    <a:pos x="T2" y="T3"/>
                  </a:cxn>
                  <a:cxn ang="0">
                    <a:pos x="T4" y="T5"/>
                  </a:cxn>
                  <a:cxn ang="0">
                    <a:pos x="T6" y="T7"/>
                  </a:cxn>
                  <a:cxn ang="0">
                    <a:pos x="T8" y="T9"/>
                  </a:cxn>
                  <a:cxn ang="0">
                    <a:pos x="T10" y="T11"/>
                  </a:cxn>
                  <a:cxn ang="0">
                    <a:pos x="T12" y="T13"/>
                  </a:cxn>
                </a:cxnLst>
                <a:rect l="0" t="0" r="r" b="b"/>
                <a:pathLst>
                  <a:path w="47" h="59">
                    <a:moveTo>
                      <a:pt x="21" y="58"/>
                    </a:moveTo>
                    <a:cubicBezTo>
                      <a:pt x="21" y="58"/>
                      <a:pt x="21" y="58"/>
                      <a:pt x="21" y="58"/>
                    </a:cubicBezTo>
                    <a:cubicBezTo>
                      <a:pt x="9" y="57"/>
                      <a:pt x="0" y="47"/>
                      <a:pt x="1" y="35"/>
                    </a:cubicBezTo>
                    <a:cubicBezTo>
                      <a:pt x="4" y="0"/>
                      <a:pt x="4" y="0"/>
                      <a:pt x="4" y="0"/>
                    </a:cubicBezTo>
                    <a:cubicBezTo>
                      <a:pt x="47" y="3"/>
                      <a:pt x="47" y="3"/>
                      <a:pt x="47" y="3"/>
                    </a:cubicBezTo>
                    <a:cubicBezTo>
                      <a:pt x="39" y="52"/>
                      <a:pt x="39" y="52"/>
                      <a:pt x="39" y="52"/>
                    </a:cubicBezTo>
                    <a:cubicBezTo>
                      <a:pt x="37" y="58"/>
                      <a:pt x="33" y="59"/>
                      <a:pt x="21" y="58"/>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61" name="iṥlíde"/>
              <p:cNvSpPr/>
              <p:nvPr/>
            </p:nvSpPr>
            <p:spPr bwMode="auto">
              <a:xfrm>
                <a:off x="6151563" y="1524000"/>
                <a:ext cx="276225" cy="219075"/>
              </a:xfrm>
              <a:custGeom>
                <a:avLst/>
                <a:gdLst>
                  <a:gd name="T0" fmla="*/ 0 w 45"/>
                  <a:gd name="T1" fmla="*/ 9 h 36"/>
                  <a:gd name="T2" fmla="*/ 28 w 45"/>
                  <a:gd name="T3" fmla="*/ 32 h 36"/>
                  <a:gd name="T4" fmla="*/ 44 w 45"/>
                  <a:gd name="T5" fmla="*/ 0 h 36"/>
                  <a:gd name="T6" fmla="*/ 0 w 45"/>
                  <a:gd name="T7" fmla="*/ 9 h 36"/>
                </a:gdLst>
                <a:ahLst/>
                <a:cxnLst>
                  <a:cxn ang="0">
                    <a:pos x="T0" y="T1"/>
                  </a:cxn>
                  <a:cxn ang="0">
                    <a:pos x="T2" y="T3"/>
                  </a:cxn>
                  <a:cxn ang="0">
                    <a:pos x="T4" y="T5"/>
                  </a:cxn>
                  <a:cxn ang="0">
                    <a:pos x="T6" y="T7"/>
                  </a:cxn>
                </a:cxnLst>
                <a:rect l="0" t="0" r="r" b="b"/>
                <a:pathLst>
                  <a:path w="45" h="36">
                    <a:moveTo>
                      <a:pt x="0" y="9"/>
                    </a:moveTo>
                    <a:cubicBezTo>
                      <a:pt x="0" y="9"/>
                      <a:pt x="9" y="36"/>
                      <a:pt x="28" y="32"/>
                    </a:cubicBezTo>
                    <a:cubicBezTo>
                      <a:pt x="45" y="29"/>
                      <a:pt x="44" y="0"/>
                      <a:pt x="44" y="0"/>
                    </a:cubicBezTo>
                    <a:lnTo>
                      <a:pt x="0" y="9"/>
                    </a:lnTo>
                    <a:close/>
                  </a:path>
                </a:pathLst>
              </a:custGeom>
              <a:solidFill>
                <a:srgbClr val="F4BD9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2" name="íšḻíḓe"/>
              <p:cNvSpPr/>
              <p:nvPr/>
            </p:nvSpPr>
            <p:spPr bwMode="auto">
              <a:xfrm>
                <a:off x="6076950" y="1082675"/>
                <a:ext cx="492125" cy="593725"/>
              </a:xfrm>
              <a:custGeom>
                <a:avLst/>
                <a:gdLst>
                  <a:gd name="T0" fmla="*/ 37 w 80"/>
                  <a:gd name="T1" fmla="*/ 95 h 97"/>
                  <a:gd name="T2" fmla="*/ 33 w 80"/>
                  <a:gd name="T3" fmla="*/ 94 h 97"/>
                  <a:gd name="T4" fmla="*/ 2 w 80"/>
                  <a:gd name="T5" fmla="*/ 56 h 97"/>
                  <a:gd name="T6" fmla="*/ 4 w 80"/>
                  <a:gd name="T7" fmla="*/ 34 h 97"/>
                  <a:gd name="T8" fmla="*/ 43 w 80"/>
                  <a:gd name="T9" fmla="*/ 3 h 97"/>
                  <a:gd name="T10" fmla="*/ 47 w 80"/>
                  <a:gd name="T11" fmla="*/ 3 h 97"/>
                  <a:gd name="T12" fmla="*/ 78 w 80"/>
                  <a:gd name="T13" fmla="*/ 42 h 97"/>
                  <a:gd name="T14" fmla="*/ 75 w 80"/>
                  <a:gd name="T15" fmla="*/ 64 h 97"/>
                  <a:gd name="T16" fmla="*/ 37 w 80"/>
                  <a:gd name="T1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7">
                    <a:moveTo>
                      <a:pt x="37" y="95"/>
                    </a:moveTo>
                    <a:cubicBezTo>
                      <a:pt x="33" y="94"/>
                      <a:pt x="33" y="94"/>
                      <a:pt x="33" y="94"/>
                    </a:cubicBezTo>
                    <a:cubicBezTo>
                      <a:pt x="14" y="92"/>
                      <a:pt x="0" y="75"/>
                      <a:pt x="2" y="56"/>
                    </a:cubicBezTo>
                    <a:cubicBezTo>
                      <a:pt x="4" y="34"/>
                      <a:pt x="4" y="34"/>
                      <a:pt x="4" y="34"/>
                    </a:cubicBezTo>
                    <a:cubicBezTo>
                      <a:pt x="6" y="14"/>
                      <a:pt x="24" y="0"/>
                      <a:pt x="43" y="3"/>
                    </a:cubicBezTo>
                    <a:cubicBezTo>
                      <a:pt x="47" y="3"/>
                      <a:pt x="47" y="3"/>
                      <a:pt x="47" y="3"/>
                    </a:cubicBezTo>
                    <a:cubicBezTo>
                      <a:pt x="66" y="5"/>
                      <a:pt x="80" y="22"/>
                      <a:pt x="78" y="42"/>
                    </a:cubicBezTo>
                    <a:cubicBezTo>
                      <a:pt x="75" y="64"/>
                      <a:pt x="75" y="64"/>
                      <a:pt x="75" y="64"/>
                    </a:cubicBezTo>
                    <a:cubicBezTo>
                      <a:pt x="73" y="83"/>
                      <a:pt x="56" y="97"/>
                      <a:pt x="37" y="95"/>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3" name="íṣḷíḓê"/>
              <p:cNvSpPr/>
              <p:nvPr/>
            </p:nvSpPr>
            <p:spPr bwMode="auto">
              <a:xfrm>
                <a:off x="6076950" y="1082675"/>
                <a:ext cx="492125" cy="593725"/>
              </a:xfrm>
              <a:custGeom>
                <a:avLst/>
                <a:gdLst>
                  <a:gd name="T0" fmla="*/ 37 w 80"/>
                  <a:gd name="T1" fmla="*/ 95 h 97"/>
                  <a:gd name="T2" fmla="*/ 33 w 80"/>
                  <a:gd name="T3" fmla="*/ 94 h 97"/>
                  <a:gd name="T4" fmla="*/ 2 w 80"/>
                  <a:gd name="T5" fmla="*/ 56 h 97"/>
                  <a:gd name="T6" fmla="*/ 4 w 80"/>
                  <a:gd name="T7" fmla="*/ 34 h 97"/>
                  <a:gd name="T8" fmla="*/ 43 w 80"/>
                  <a:gd name="T9" fmla="*/ 3 h 97"/>
                  <a:gd name="T10" fmla="*/ 47 w 80"/>
                  <a:gd name="T11" fmla="*/ 3 h 97"/>
                  <a:gd name="T12" fmla="*/ 78 w 80"/>
                  <a:gd name="T13" fmla="*/ 42 h 97"/>
                  <a:gd name="T14" fmla="*/ 75 w 80"/>
                  <a:gd name="T15" fmla="*/ 64 h 97"/>
                  <a:gd name="T16" fmla="*/ 37 w 80"/>
                  <a:gd name="T1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7">
                    <a:moveTo>
                      <a:pt x="37" y="95"/>
                    </a:moveTo>
                    <a:cubicBezTo>
                      <a:pt x="33" y="94"/>
                      <a:pt x="33" y="94"/>
                      <a:pt x="33" y="94"/>
                    </a:cubicBezTo>
                    <a:cubicBezTo>
                      <a:pt x="14" y="92"/>
                      <a:pt x="0" y="75"/>
                      <a:pt x="2" y="56"/>
                    </a:cubicBezTo>
                    <a:cubicBezTo>
                      <a:pt x="4" y="34"/>
                      <a:pt x="4" y="34"/>
                      <a:pt x="4" y="34"/>
                    </a:cubicBezTo>
                    <a:cubicBezTo>
                      <a:pt x="6" y="14"/>
                      <a:pt x="24" y="0"/>
                      <a:pt x="43" y="3"/>
                    </a:cubicBezTo>
                    <a:cubicBezTo>
                      <a:pt x="47" y="3"/>
                      <a:pt x="47" y="3"/>
                      <a:pt x="47" y="3"/>
                    </a:cubicBezTo>
                    <a:cubicBezTo>
                      <a:pt x="66" y="5"/>
                      <a:pt x="80" y="22"/>
                      <a:pt x="78" y="42"/>
                    </a:cubicBezTo>
                    <a:cubicBezTo>
                      <a:pt x="75" y="64"/>
                      <a:pt x="75" y="64"/>
                      <a:pt x="75" y="64"/>
                    </a:cubicBezTo>
                    <a:cubicBezTo>
                      <a:pt x="73" y="83"/>
                      <a:pt x="56" y="97"/>
                      <a:pt x="37" y="95"/>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4" name="ïSḷïḍe"/>
              <p:cNvSpPr/>
              <p:nvPr/>
            </p:nvSpPr>
            <p:spPr bwMode="auto">
              <a:xfrm>
                <a:off x="6040438" y="1046163"/>
                <a:ext cx="584200" cy="415925"/>
              </a:xfrm>
              <a:custGeom>
                <a:avLst/>
                <a:gdLst>
                  <a:gd name="T0" fmla="*/ 7 w 95"/>
                  <a:gd name="T1" fmla="*/ 68 h 68"/>
                  <a:gd name="T2" fmla="*/ 7 w 95"/>
                  <a:gd name="T3" fmla="*/ 68 h 68"/>
                  <a:gd name="T4" fmla="*/ 25 w 95"/>
                  <a:gd name="T5" fmla="*/ 59 h 68"/>
                  <a:gd name="T6" fmla="*/ 28 w 95"/>
                  <a:gd name="T7" fmla="*/ 35 h 68"/>
                  <a:gd name="T8" fmla="*/ 27 w 95"/>
                  <a:gd name="T9" fmla="*/ 30 h 68"/>
                  <a:gd name="T10" fmla="*/ 38 w 95"/>
                  <a:gd name="T11" fmla="*/ 26 h 68"/>
                  <a:gd name="T12" fmla="*/ 85 w 95"/>
                  <a:gd name="T13" fmla="*/ 24 h 68"/>
                  <a:gd name="T14" fmla="*/ 17 w 95"/>
                  <a:gd name="T15" fmla="*/ 7 h 68"/>
                  <a:gd name="T16" fmla="*/ 0 w 95"/>
                  <a:gd name="T17" fmla="*/ 32 h 68"/>
                  <a:gd name="T18" fmla="*/ 7 w 95"/>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8">
                    <a:moveTo>
                      <a:pt x="7" y="68"/>
                    </a:moveTo>
                    <a:cubicBezTo>
                      <a:pt x="7" y="68"/>
                      <a:pt x="7" y="68"/>
                      <a:pt x="7" y="68"/>
                    </a:cubicBezTo>
                    <a:cubicBezTo>
                      <a:pt x="10" y="68"/>
                      <a:pt x="22" y="63"/>
                      <a:pt x="25" y="59"/>
                    </a:cubicBezTo>
                    <a:cubicBezTo>
                      <a:pt x="29" y="54"/>
                      <a:pt x="33" y="45"/>
                      <a:pt x="28" y="35"/>
                    </a:cubicBezTo>
                    <a:cubicBezTo>
                      <a:pt x="27" y="34"/>
                      <a:pt x="27" y="32"/>
                      <a:pt x="27" y="30"/>
                    </a:cubicBezTo>
                    <a:cubicBezTo>
                      <a:pt x="28" y="27"/>
                      <a:pt x="31" y="23"/>
                      <a:pt x="38" y="26"/>
                    </a:cubicBezTo>
                    <a:cubicBezTo>
                      <a:pt x="50" y="30"/>
                      <a:pt x="77" y="44"/>
                      <a:pt x="85" y="24"/>
                    </a:cubicBezTo>
                    <a:cubicBezTo>
                      <a:pt x="95" y="0"/>
                      <a:pt x="17" y="7"/>
                      <a:pt x="17" y="7"/>
                    </a:cubicBezTo>
                    <a:cubicBezTo>
                      <a:pt x="0" y="32"/>
                      <a:pt x="0" y="32"/>
                      <a:pt x="0" y="32"/>
                    </a:cubicBezTo>
                    <a:cubicBezTo>
                      <a:pt x="7" y="68"/>
                      <a:pt x="7" y="68"/>
                      <a:pt x="7" y="68"/>
                    </a:cubicBezTo>
                    <a:close/>
                  </a:path>
                </a:pathLst>
              </a:custGeom>
              <a:solidFill>
                <a:srgbClr val="1C222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p>
            </p:txBody>
          </p:sp>
          <p:sp>
            <p:nvSpPr>
              <p:cNvPr id="65" name="íṧ1ïďè"/>
              <p:cNvSpPr/>
              <p:nvPr/>
            </p:nvSpPr>
            <p:spPr bwMode="auto">
              <a:xfrm>
                <a:off x="6003925" y="1314450"/>
                <a:ext cx="158750" cy="160338"/>
              </a:xfrm>
              <a:custGeom>
                <a:avLst/>
                <a:gdLst>
                  <a:gd name="T0" fmla="*/ 25 w 26"/>
                  <a:gd name="T1" fmla="*/ 14 h 26"/>
                  <a:gd name="T2" fmla="*/ 12 w 26"/>
                  <a:gd name="T3" fmla="*/ 25 h 26"/>
                  <a:gd name="T4" fmla="*/ 1 w 26"/>
                  <a:gd name="T5" fmla="*/ 12 h 26"/>
                  <a:gd name="T6" fmla="*/ 14 w 26"/>
                  <a:gd name="T7" fmla="*/ 1 h 26"/>
                  <a:gd name="T8" fmla="*/ 25 w 26"/>
                  <a:gd name="T9" fmla="*/ 14 h 26"/>
                </a:gdLst>
                <a:ahLst/>
                <a:cxnLst>
                  <a:cxn ang="0">
                    <a:pos x="T0" y="T1"/>
                  </a:cxn>
                  <a:cxn ang="0">
                    <a:pos x="T2" y="T3"/>
                  </a:cxn>
                  <a:cxn ang="0">
                    <a:pos x="T4" y="T5"/>
                  </a:cxn>
                  <a:cxn ang="0">
                    <a:pos x="T6" y="T7"/>
                  </a:cxn>
                  <a:cxn ang="0">
                    <a:pos x="T8" y="T9"/>
                  </a:cxn>
                </a:cxnLst>
                <a:rect l="0" t="0" r="r" b="b"/>
                <a:pathLst>
                  <a:path w="26" h="26">
                    <a:moveTo>
                      <a:pt x="25" y="14"/>
                    </a:moveTo>
                    <a:cubicBezTo>
                      <a:pt x="25" y="21"/>
                      <a:pt x="19" y="26"/>
                      <a:pt x="12" y="25"/>
                    </a:cubicBezTo>
                    <a:cubicBezTo>
                      <a:pt x="5" y="25"/>
                      <a:pt x="0" y="18"/>
                      <a:pt x="1" y="12"/>
                    </a:cubicBezTo>
                    <a:cubicBezTo>
                      <a:pt x="1" y="5"/>
                      <a:pt x="7" y="0"/>
                      <a:pt x="14" y="1"/>
                    </a:cubicBezTo>
                    <a:cubicBezTo>
                      <a:pt x="21" y="1"/>
                      <a:pt x="26" y="7"/>
                      <a:pt x="25" y="14"/>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6" name="iṥlídé"/>
              <p:cNvSpPr/>
              <p:nvPr/>
            </p:nvSpPr>
            <p:spPr bwMode="auto">
              <a:xfrm>
                <a:off x="6224588" y="1890713"/>
                <a:ext cx="177800" cy="1143000"/>
              </a:xfrm>
              <a:custGeom>
                <a:avLst/>
                <a:gdLst>
                  <a:gd name="T0" fmla="*/ 39 w 112"/>
                  <a:gd name="T1" fmla="*/ 11 h 720"/>
                  <a:gd name="T2" fmla="*/ 0 w 112"/>
                  <a:gd name="T3" fmla="*/ 655 h 720"/>
                  <a:gd name="T4" fmla="*/ 74 w 112"/>
                  <a:gd name="T5" fmla="*/ 720 h 720"/>
                  <a:gd name="T6" fmla="*/ 112 w 112"/>
                  <a:gd name="T7" fmla="*/ 659 h 720"/>
                  <a:gd name="T8" fmla="*/ 74 w 112"/>
                  <a:gd name="T9" fmla="*/ 0 h 720"/>
                  <a:gd name="T10" fmla="*/ 39 w 112"/>
                  <a:gd name="T11" fmla="*/ 11 h 720"/>
                </a:gdLst>
                <a:ahLst/>
                <a:cxnLst>
                  <a:cxn ang="0">
                    <a:pos x="T0" y="T1"/>
                  </a:cxn>
                  <a:cxn ang="0">
                    <a:pos x="T2" y="T3"/>
                  </a:cxn>
                  <a:cxn ang="0">
                    <a:pos x="T4" y="T5"/>
                  </a:cxn>
                  <a:cxn ang="0">
                    <a:pos x="T6" y="T7"/>
                  </a:cxn>
                  <a:cxn ang="0">
                    <a:pos x="T8" y="T9"/>
                  </a:cxn>
                  <a:cxn ang="0">
                    <a:pos x="T10" y="T11"/>
                  </a:cxn>
                </a:cxnLst>
                <a:rect l="0" t="0" r="r" b="b"/>
                <a:pathLst>
                  <a:path w="112" h="720">
                    <a:moveTo>
                      <a:pt x="39" y="11"/>
                    </a:moveTo>
                    <a:lnTo>
                      <a:pt x="0" y="655"/>
                    </a:lnTo>
                    <a:lnTo>
                      <a:pt x="74" y="720"/>
                    </a:lnTo>
                    <a:lnTo>
                      <a:pt x="112" y="659"/>
                    </a:lnTo>
                    <a:lnTo>
                      <a:pt x="74" y="0"/>
                    </a:lnTo>
                    <a:lnTo>
                      <a:pt x="39" y="11"/>
                    </a:lnTo>
                    <a:close/>
                  </a:path>
                </a:pathLst>
              </a:custGeom>
              <a:solidFill>
                <a:srgbClr val="0A2C4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67" name="ïṡľidé"/>
              <p:cNvSpPr/>
              <p:nvPr/>
            </p:nvSpPr>
            <p:spPr bwMode="auto">
              <a:xfrm>
                <a:off x="6224588" y="1816100"/>
                <a:ext cx="153988" cy="117475"/>
              </a:xfrm>
              <a:custGeom>
                <a:avLst/>
                <a:gdLst>
                  <a:gd name="T0" fmla="*/ 97 w 97"/>
                  <a:gd name="T1" fmla="*/ 16 h 74"/>
                  <a:gd name="T2" fmla="*/ 89 w 97"/>
                  <a:gd name="T3" fmla="*/ 8 h 74"/>
                  <a:gd name="T4" fmla="*/ 93 w 97"/>
                  <a:gd name="T5" fmla="*/ 0 h 74"/>
                  <a:gd name="T6" fmla="*/ 8 w 97"/>
                  <a:gd name="T7" fmla="*/ 0 h 74"/>
                  <a:gd name="T8" fmla="*/ 0 w 97"/>
                  <a:gd name="T9" fmla="*/ 24 h 74"/>
                  <a:gd name="T10" fmla="*/ 58 w 97"/>
                  <a:gd name="T11" fmla="*/ 74 h 74"/>
                  <a:gd name="T12" fmla="*/ 97 w 97"/>
                  <a:gd name="T13" fmla="*/ 16 h 74"/>
                  <a:gd name="T14" fmla="*/ 97 w 97"/>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4">
                    <a:moveTo>
                      <a:pt x="97" y="16"/>
                    </a:moveTo>
                    <a:lnTo>
                      <a:pt x="89" y="8"/>
                    </a:lnTo>
                    <a:lnTo>
                      <a:pt x="93" y="0"/>
                    </a:lnTo>
                    <a:lnTo>
                      <a:pt x="8" y="0"/>
                    </a:lnTo>
                    <a:lnTo>
                      <a:pt x="0" y="24"/>
                    </a:lnTo>
                    <a:lnTo>
                      <a:pt x="58" y="74"/>
                    </a:lnTo>
                    <a:lnTo>
                      <a:pt x="97" y="16"/>
                    </a:lnTo>
                    <a:lnTo>
                      <a:pt x="97" y="16"/>
                    </a:lnTo>
                    <a:close/>
                  </a:path>
                </a:pathLst>
              </a:custGeom>
              <a:solidFill>
                <a:srgbClr val="0A2C4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8" name="ïŝḻïḋé"/>
              <p:cNvSpPr/>
              <p:nvPr/>
            </p:nvSpPr>
            <p:spPr bwMode="auto">
              <a:xfrm>
                <a:off x="6027738" y="1700213"/>
                <a:ext cx="265113" cy="239713"/>
              </a:xfrm>
              <a:custGeom>
                <a:avLst/>
                <a:gdLst>
                  <a:gd name="T0" fmla="*/ 20 w 43"/>
                  <a:gd name="T1" fmla="*/ 1 h 39"/>
                  <a:gd name="T2" fmla="*/ 40 w 43"/>
                  <a:gd name="T3" fmla="*/ 15 h 39"/>
                  <a:gd name="T4" fmla="*/ 41 w 43"/>
                  <a:gd name="T5" fmla="*/ 22 h 39"/>
                  <a:gd name="T6" fmla="*/ 25 w 43"/>
                  <a:gd name="T7" fmla="*/ 37 h 39"/>
                  <a:gd name="T8" fmla="*/ 18 w 43"/>
                  <a:gd name="T9" fmla="*/ 37 h 39"/>
                  <a:gd name="T10" fmla="*/ 2 w 43"/>
                  <a:gd name="T11" fmla="*/ 19 h 39"/>
                  <a:gd name="T12" fmla="*/ 2 w 43"/>
                  <a:gd name="T13" fmla="*/ 13 h 39"/>
                  <a:gd name="T14" fmla="*/ 14 w 43"/>
                  <a:gd name="T15" fmla="*/ 1 h 39"/>
                  <a:gd name="T16" fmla="*/ 20 w 43"/>
                  <a:gd name="T17"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9">
                    <a:moveTo>
                      <a:pt x="20" y="1"/>
                    </a:moveTo>
                    <a:cubicBezTo>
                      <a:pt x="40" y="15"/>
                      <a:pt x="40" y="15"/>
                      <a:pt x="40" y="15"/>
                    </a:cubicBezTo>
                    <a:cubicBezTo>
                      <a:pt x="42" y="16"/>
                      <a:pt x="43" y="20"/>
                      <a:pt x="41" y="22"/>
                    </a:cubicBezTo>
                    <a:cubicBezTo>
                      <a:pt x="25" y="37"/>
                      <a:pt x="25" y="37"/>
                      <a:pt x="25" y="37"/>
                    </a:cubicBezTo>
                    <a:cubicBezTo>
                      <a:pt x="23" y="39"/>
                      <a:pt x="20" y="39"/>
                      <a:pt x="18" y="37"/>
                    </a:cubicBezTo>
                    <a:cubicBezTo>
                      <a:pt x="2" y="19"/>
                      <a:pt x="2" y="19"/>
                      <a:pt x="2" y="19"/>
                    </a:cubicBezTo>
                    <a:cubicBezTo>
                      <a:pt x="0" y="17"/>
                      <a:pt x="0" y="14"/>
                      <a:pt x="2" y="13"/>
                    </a:cubicBezTo>
                    <a:cubicBezTo>
                      <a:pt x="14" y="1"/>
                      <a:pt x="14" y="1"/>
                      <a:pt x="14" y="1"/>
                    </a:cubicBezTo>
                    <a:cubicBezTo>
                      <a:pt x="15" y="0"/>
                      <a:pt x="18" y="0"/>
                      <a:pt x="20" y="1"/>
                    </a:cubicBezTo>
                    <a:close/>
                  </a:path>
                </a:pathLst>
              </a:custGeom>
              <a:solidFill>
                <a:srgbClr val="FBF2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69" name="íŝlîḋe"/>
              <p:cNvSpPr/>
              <p:nvPr/>
            </p:nvSpPr>
            <p:spPr bwMode="auto">
              <a:xfrm>
                <a:off x="5321300" y="3578225"/>
                <a:ext cx="319088" cy="319088"/>
              </a:xfrm>
              <a:custGeom>
                <a:avLst/>
                <a:gdLst>
                  <a:gd name="T0" fmla="*/ 26 w 52"/>
                  <a:gd name="T1" fmla="*/ 0 h 52"/>
                  <a:gd name="T2" fmla="*/ 52 w 52"/>
                  <a:gd name="T3" fmla="*/ 26 h 52"/>
                  <a:gd name="T4" fmla="*/ 26 w 52"/>
                  <a:gd name="T5" fmla="*/ 52 h 52"/>
                  <a:gd name="T6" fmla="*/ 0 w 52"/>
                  <a:gd name="T7" fmla="*/ 26 h 52"/>
                  <a:gd name="T8" fmla="*/ 26 w 52"/>
                  <a:gd name="T9" fmla="*/ 0 h 52"/>
                </a:gdLst>
                <a:ahLst/>
                <a:cxnLst>
                  <a:cxn ang="0">
                    <a:pos x="T0" y="T1"/>
                  </a:cxn>
                  <a:cxn ang="0">
                    <a:pos x="T2" y="T3"/>
                  </a:cxn>
                  <a:cxn ang="0">
                    <a:pos x="T4" y="T5"/>
                  </a:cxn>
                  <a:cxn ang="0">
                    <a:pos x="T6" y="T7"/>
                  </a:cxn>
                  <a:cxn ang="0">
                    <a:pos x="T8" y="T9"/>
                  </a:cxn>
                </a:cxnLst>
                <a:rect l="0" t="0" r="r" b="b"/>
                <a:pathLst>
                  <a:path w="52" h="52">
                    <a:moveTo>
                      <a:pt x="26" y="0"/>
                    </a:moveTo>
                    <a:cubicBezTo>
                      <a:pt x="41" y="0"/>
                      <a:pt x="52" y="12"/>
                      <a:pt x="52" y="26"/>
                    </a:cubicBezTo>
                    <a:cubicBezTo>
                      <a:pt x="52" y="41"/>
                      <a:pt x="40" y="52"/>
                      <a:pt x="26" y="52"/>
                    </a:cubicBezTo>
                    <a:cubicBezTo>
                      <a:pt x="11" y="52"/>
                      <a:pt x="0" y="40"/>
                      <a:pt x="0" y="26"/>
                    </a:cubicBezTo>
                    <a:cubicBezTo>
                      <a:pt x="0" y="12"/>
                      <a:pt x="12" y="0"/>
                      <a:pt x="26" y="0"/>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p>
            </p:txBody>
          </p:sp>
          <p:sp>
            <p:nvSpPr>
              <p:cNvPr id="70" name="ïś1iďe"/>
              <p:cNvSpPr/>
              <p:nvPr/>
            </p:nvSpPr>
            <p:spPr bwMode="auto">
              <a:xfrm>
                <a:off x="5426075" y="3432175"/>
                <a:ext cx="190500" cy="220663"/>
              </a:xfrm>
              <a:custGeom>
                <a:avLst/>
                <a:gdLst>
                  <a:gd name="T0" fmla="*/ 19 w 120"/>
                  <a:gd name="T1" fmla="*/ 0 h 139"/>
                  <a:gd name="T2" fmla="*/ 0 w 120"/>
                  <a:gd name="T3" fmla="*/ 135 h 139"/>
                  <a:gd name="T4" fmla="*/ 100 w 120"/>
                  <a:gd name="T5" fmla="*/ 139 h 139"/>
                  <a:gd name="T6" fmla="*/ 120 w 120"/>
                  <a:gd name="T7" fmla="*/ 11 h 139"/>
                  <a:gd name="T8" fmla="*/ 19 w 120"/>
                  <a:gd name="T9" fmla="*/ 0 h 139"/>
                </a:gdLst>
                <a:ahLst/>
                <a:cxnLst>
                  <a:cxn ang="0">
                    <a:pos x="T0" y="T1"/>
                  </a:cxn>
                  <a:cxn ang="0">
                    <a:pos x="T2" y="T3"/>
                  </a:cxn>
                  <a:cxn ang="0">
                    <a:pos x="T4" y="T5"/>
                  </a:cxn>
                  <a:cxn ang="0">
                    <a:pos x="T6" y="T7"/>
                  </a:cxn>
                  <a:cxn ang="0">
                    <a:pos x="T8" y="T9"/>
                  </a:cxn>
                </a:cxnLst>
                <a:rect l="0" t="0" r="r" b="b"/>
                <a:pathLst>
                  <a:path w="120" h="139">
                    <a:moveTo>
                      <a:pt x="19" y="0"/>
                    </a:moveTo>
                    <a:lnTo>
                      <a:pt x="0" y="135"/>
                    </a:lnTo>
                    <a:lnTo>
                      <a:pt x="100" y="139"/>
                    </a:lnTo>
                    <a:lnTo>
                      <a:pt x="120" y="11"/>
                    </a:lnTo>
                    <a:lnTo>
                      <a:pt x="19" y="0"/>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71" name="ïṩ1îḋe"/>
              <p:cNvSpPr/>
              <p:nvPr/>
            </p:nvSpPr>
            <p:spPr bwMode="auto">
              <a:xfrm>
                <a:off x="5407025" y="1878013"/>
                <a:ext cx="541338" cy="1682750"/>
              </a:xfrm>
              <a:custGeom>
                <a:avLst/>
                <a:gdLst>
                  <a:gd name="T0" fmla="*/ 80 w 88"/>
                  <a:gd name="T1" fmla="*/ 0 h 275"/>
                  <a:gd name="T2" fmla="*/ 42 w 88"/>
                  <a:gd name="T3" fmla="*/ 51 h 275"/>
                  <a:gd name="T4" fmla="*/ 19 w 88"/>
                  <a:gd name="T5" fmla="*/ 125 h 275"/>
                  <a:gd name="T6" fmla="*/ 17 w 88"/>
                  <a:gd name="T7" fmla="*/ 135 h 275"/>
                  <a:gd name="T8" fmla="*/ 0 w 88"/>
                  <a:gd name="T9" fmla="*/ 271 h 275"/>
                  <a:gd name="T10" fmla="*/ 34 w 88"/>
                  <a:gd name="T11" fmla="*/ 275 h 275"/>
                  <a:gd name="T12" fmla="*/ 59 w 88"/>
                  <a:gd name="T13" fmla="*/ 137 h 275"/>
                  <a:gd name="T14" fmla="*/ 88 w 88"/>
                  <a:gd name="T15" fmla="*/ 68 h 275"/>
                  <a:gd name="T16" fmla="*/ 80 w 88"/>
                  <a:gd name="T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75">
                    <a:moveTo>
                      <a:pt x="80" y="0"/>
                    </a:moveTo>
                    <a:cubicBezTo>
                      <a:pt x="80" y="0"/>
                      <a:pt x="50" y="3"/>
                      <a:pt x="42" y="51"/>
                    </a:cubicBezTo>
                    <a:cubicBezTo>
                      <a:pt x="19" y="125"/>
                      <a:pt x="19" y="125"/>
                      <a:pt x="19" y="125"/>
                    </a:cubicBezTo>
                    <a:cubicBezTo>
                      <a:pt x="18" y="128"/>
                      <a:pt x="18" y="132"/>
                      <a:pt x="17" y="135"/>
                    </a:cubicBezTo>
                    <a:cubicBezTo>
                      <a:pt x="0" y="271"/>
                      <a:pt x="0" y="271"/>
                      <a:pt x="0" y="271"/>
                    </a:cubicBezTo>
                    <a:cubicBezTo>
                      <a:pt x="34" y="275"/>
                      <a:pt x="34" y="275"/>
                      <a:pt x="34" y="275"/>
                    </a:cubicBezTo>
                    <a:cubicBezTo>
                      <a:pt x="59" y="137"/>
                      <a:pt x="59" y="137"/>
                      <a:pt x="59" y="137"/>
                    </a:cubicBezTo>
                    <a:cubicBezTo>
                      <a:pt x="88" y="68"/>
                      <a:pt x="88" y="68"/>
                      <a:pt x="88" y="68"/>
                    </a:cubicBezTo>
                    <a:lnTo>
                      <a:pt x="80" y="0"/>
                    </a:lnTo>
                    <a:close/>
                  </a:path>
                </a:pathLst>
              </a:custGeom>
              <a:solidFill>
                <a:srgbClr val="F6EB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72" name="işľiḍè"/>
              <p:cNvSpPr/>
              <p:nvPr/>
            </p:nvSpPr>
            <p:spPr bwMode="auto">
              <a:xfrm flipV="1">
                <a:off x="5824538" y="2366963"/>
                <a:ext cx="92075" cy="220663"/>
              </a:xfrm>
              <a:prstGeom prst="line">
                <a:avLst/>
              </a:prstGeom>
              <a:noFill/>
              <a:ln w="19050" cap="rnd">
                <a:solidFill>
                  <a:srgbClr val="E9DCD7"/>
                </a:solidFill>
                <a:prstDash val="solid"/>
                <a:round/>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73" name="íşḻïḓé"/>
              <p:cNvSpPr/>
              <p:nvPr/>
            </p:nvSpPr>
            <p:spPr bwMode="auto">
              <a:xfrm>
                <a:off x="5419725" y="3432175"/>
                <a:ext cx="214313" cy="17463"/>
              </a:xfrm>
              <a:prstGeom prst="line">
                <a:avLst/>
              </a:prstGeom>
              <a:noFill/>
              <a:ln w="19050" cap="rnd">
                <a:solidFill>
                  <a:srgbClr val="E9DCD7"/>
                </a:solidFill>
                <a:prstDash val="solid"/>
                <a:round/>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74" name="iṡľíḍe"/>
              <p:cNvSpPr/>
              <p:nvPr/>
            </p:nvSpPr>
            <p:spPr bwMode="auto">
              <a:xfrm flipV="1">
                <a:off x="6686550" y="1633538"/>
                <a:ext cx="184150" cy="115888"/>
              </a:xfrm>
              <a:prstGeom prst="line">
                <a:avLst/>
              </a:prstGeom>
              <a:noFill/>
              <a:ln w="19050" cap="rnd">
                <a:solidFill>
                  <a:srgbClr val="E9DCD7"/>
                </a:solidFill>
                <a:prstDash val="solid"/>
                <a:round/>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grpSp>
        <p:grpSp>
          <p:nvGrpSpPr>
            <p:cNvPr id="5" name="i$1îḋè"/>
            <p:cNvGrpSpPr/>
            <p:nvPr/>
          </p:nvGrpSpPr>
          <p:grpSpPr>
            <a:xfrm>
              <a:off x="7146615" y="1214184"/>
              <a:ext cx="1178243" cy="2893089"/>
              <a:chOff x="8770786" y="1120425"/>
              <a:chExt cx="1791017" cy="4397725"/>
            </a:xfrm>
          </p:grpSpPr>
          <p:sp>
            <p:nvSpPr>
              <p:cNvPr id="20" name="iṩliḍê"/>
              <p:cNvSpPr/>
              <p:nvPr/>
            </p:nvSpPr>
            <p:spPr bwMode="auto">
              <a:xfrm flipH="1">
                <a:off x="10168866" y="5093639"/>
                <a:ext cx="191206" cy="229798"/>
              </a:xfrm>
              <a:custGeom>
                <a:avLst/>
                <a:gdLst>
                  <a:gd name="T0" fmla="*/ 23 w 109"/>
                  <a:gd name="T1" fmla="*/ 0 h 131"/>
                  <a:gd name="T2" fmla="*/ 0 w 109"/>
                  <a:gd name="T3" fmla="*/ 112 h 131"/>
                  <a:gd name="T4" fmla="*/ 80 w 109"/>
                  <a:gd name="T5" fmla="*/ 131 h 131"/>
                  <a:gd name="T6" fmla="*/ 109 w 109"/>
                  <a:gd name="T7" fmla="*/ 16 h 131"/>
                  <a:gd name="T8" fmla="*/ 23 w 109"/>
                  <a:gd name="T9" fmla="*/ 0 h 131"/>
                </a:gdLst>
                <a:ahLst/>
                <a:cxnLst>
                  <a:cxn ang="0">
                    <a:pos x="T0" y="T1"/>
                  </a:cxn>
                  <a:cxn ang="0">
                    <a:pos x="T2" y="T3"/>
                  </a:cxn>
                  <a:cxn ang="0">
                    <a:pos x="T4" y="T5"/>
                  </a:cxn>
                  <a:cxn ang="0">
                    <a:pos x="T6" y="T7"/>
                  </a:cxn>
                  <a:cxn ang="0">
                    <a:pos x="T8" y="T9"/>
                  </a:cxn>
                </a:cxnLst>
                <a:rect l="0" t="0" r="r" b="b"/>
                <a:pathLst>
                  <a:path w="109" h="131">
                    <a:moveTo>
                      <a:pt x="23" y="0"/>
                    </a:moveTo>
                    <a:lnTo>
                      <a:pt x="0" y="112"/>
                    </a:lnTo>
                    <a:lnTo>
                      <a:pt x="80" y="131"/>
                    </a:lnTo>
                    <a:lnTo>
                      <a:pt x="109" y="16"/>
                    </a:lnTo>
                    <a:lnTo>
                      <a:pt x="23" y="0"/>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21" name="íŝļidé"/>
              <p:cNvSpPr/>
              <p:nvPr/>
            </p:nvSpPr>
            <p:spPr bwMode="auto">
              <a:xfrm flipH="1">
                <a:off x="9893461" y="5233973"/>
                <a:ext cx="533270" cy="284177"/>
              </a:xfrm>
              <a:custGeom>
                <a:avLst/>
                <a:gdLst>
                  <a:gd name="T0" fmla="*/ 8 w 95"/>
                  <a:gd name="T1" fmla="*/ 2 h 51"/>
                  <a:gd name="T2" fmla="*/ 12 w 95"/>
                  <a:gd name="T3" fmla="*/ 2 h 51"/>
                  <a:gd name="T4" fmla="*/ 27 w 95"/>
                  <a:gd name="T5" fmla="*/ 10 h 51"/>
                  <a:gd name="T6" fmla="*/ 41 w 95"/>
                  <a:gd name="T7" fmla="*/ 5 h 51"/>
                  <a:gd name="T8" fmla="*/ 46 w 95"/>
                  <a:gd name="T9" fmla="*/ 4 h 51"/>
                  <a:gd name="T10" fmla="*/ 90 w 95"/>
                  <a:gd name="T11" fmla="*/ 37 h 51"/>
                  <a:gd name="T12" fmla="*/ 95 w 95"/>
                  <a:gd name="T13" fmla="*/ 45 h 51"/>
                  <a:gd name="T14" fmla="*/ 95 w 95"/>
                  <a:gd name="T15" fmla="*/ 45 h 51"/>
                  <a:gd name="T16" fmla="*/ 89 w 95"/>
                  <a:gd name="T17" fmla="*/ 50 h 51"/>
                  <a:gd name="T18" fmla="*/ 5 w 95"/>
                  <a:gd name="T19" fmla="*/ 29 h 51"/>
                  <a:gd name="T20" fmla="*/ 1 w 95"/>
                  <a:gd name="T21" fmla="*/ 21 h 51"/>
                  <a:gd name="T22" fmla="*/ 6 w 95"/>
                  <a:gd name="T23" fmla="*/ 5 h 51"/>
                  <a:gd name="T24" fmla="*/ 6 w 95"/>
                  <a:gd name="T25" fmla="*/ 4 h 51"/>
                  <a:gd name="T26" fmla="*/ 8 w 95"/>
                  <a:gd name="T2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51">
                    <a:moveTo>
                      <a:pt x="8" y="2"/>
                    </a:moveTo>
                    <a:cubicBezTo>
                      <a:pt x="9" y="1"/>
                      <a:pt x="11" y="0"/>
                      <a:pt x="12" y="2"/>
                    </a:cubicBezTo>
                    <a:cubicBezTo>
                      <a:pt x="15" y="5"/>
                      <a:pt x="19" y="9"/>
                      <a:pt x="27" y="10"/>
                    </a:cubicBezTo>
                    <a:cubicBezTo>
                      <a:pt x="36" y="11"/>
                      <a:pt x="40" y="8"/>
                      <a:pt x="41" y="5"/>
                    </a:cubicBezTo>
                    <a:cubicBezTo>
                      <a:pt x="42" y="4"/>
                      <a:pt x="44" y="3"/>
                      <a:pt x="46" y="4"/>
                    </a:cubicBezTo>
                    <a:cubicBezTo>
                      <a:pt x="90" y="37"/>
                      <a:pt x="90" y="37"/>
                      <a:pt x="90" y="37"/>
                    </a:cubicBezTo>
                    <a:cubicBezTo>
                      <a:pt x="93" y="39"/>
                      <a:pt x="94" y="42"/>
                      <a:pt x="95" y="45"/>
                    </a:cubicBezTo>
                    <a:cubicBezTo>
                      <a:pt x="95" y="45"/>
                      <a:pt x="95" y="45"/>
                      <a:pt x="95" y="45"/>
                    </a:cubicBezTo>
                    <a:cubicBezTo>
                      <a:pt x="95" y="48"/>
                      <a:pt x="92" y="51"/>
                      <a:pt x="89" y="50"/>
                    </a:cubicBezTo>
                    <a:cubicBezTo>
                      <a:pt x="5" y="29"/>
                      <a:pt x="5" y="29"/>
                      <a:pt x="5" y="29"/>
                    </a:cubicBezTo>
                    <a:cubicBezTo>
                      <a:pt x="2" y="28"/>
                      <a:pt x="0" y="24"/>
                      <a:pt x="1" y="21"/>
                    </a:cubicBezTo>
                    <a:cubicBezTo>
                      <a:pt x="6" y="5"/>
                      <a:pt x="6" y="5"/>
                      <a:pt x="6" y="5"/>
                    </a:cubicBezTo>
                    <a:cubicBezTo>
                      <a:pt x="6" y="5"/>
                      <a:pt x="6" y="5"/>
                      <a:pt x="6" y="4"/>
                    </a:cubicBezTo>
                    <a:lnTo>
                      <a:pt x="8" y="2"/>
                    </a:lnTo>
                    <a:close/>
                  </a:path>
                </a:pathLst>
              </a:custGeom>
              <a:solidFill>
                <a:srgbClr val="1F252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p>
            </p:txBody>
          </p:sp>
          <p:sp>
            <p:nvSpPr>
              <p:cNvPr id="22" name="îṩļïďè"/>
              <p:cNvSpPr/>
              <p:nvPr/>
            </p:nvSpPr>
            <p:spPr bwMode="auto">
              <a:xfrm flipH="1">
                <a:off x="9146180" y="5105919"/>
                <a:ext cx="196468" cy="238568"/>
              </a:xfrm>
              <a:custGeom>
                <a:avLst/>
                <a:gdLst>
                  <a:gd name="T0" fmla="*/ 0 w 112"/>
                  <a:gd name="T1" fmla="*/ 32 h 136"/>
                  <a:gd name="T2" fmla="*/ 32 w 112"/>
                  <a:gd name="T3" fmla="*/ 136 h 136"/>
                  <a:gd name="T4" fmla="*/ 112 w 112"/>
                  <a:gd name="T5" fmla="*/ 114 h 136"/>
                  <a:gd name="T6" fmla="*/ 80 w 112"/>
                  <a:gd name="T7" fmla="*/ 0 h 136"/>
                  <a:gd name="T8" fmla="*/ 0 w 112"/>
                  <a:gd name="T9" fmla="*/ 32 h 136"/>
                </a:gdLst>
                <a:ahLst/>
                <a:cxnLst>
                  <a:cxn ang="0">
                    <a:pos x="T0" y="T1"/>
                  </a:cxn>
                  <a:cxn ang="0">
                    <a:pos x="T2" y="T3"/>
                  </a:cxn>
                  <a:cxn ang="0">
                    <a:pos x="T4" y="T5"/>
                  </a:cxn>
                  <a:cxn ang="0">
                    <a:pos x="T6" y="T7"/>
                  </a:cxn>
                  <a:cxn ang="0">
                    <a:pos x="T8" y="T9"/>
                  </a:cxn>
                </a:cxnLst>
                <a:rect l="0" t="0" r="r" b="b"/>
                <a:pathLst>
                  <a:path w="112" h="136">
                    <a:moveTo>
                      <a:pt x="0" y="32"/>
                    </a:moveTo>
                    <a:lnTo>
                      <a:pt x="32" y="136"/>
                    </a:lnTo>
                    <a:lnTo>
                      <a:pt x="112" y="114"/>
                    </a:lnTo>
                    <a:lnTo>
                      <a:pt x="80" y="0"/>
                    </a:lnTo>
                    <a:lnTo>
                      <a:pt x="0" y="32"/>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23" name="iśľïḋè"/>
              <p:cNvSpPr/>
              <p:nvPr/>
            </p:nvSpPr>
            <p:spPr bwMode="auto">
              <a:xfrm flipH="1">
                <a:off x="9158459" y="3004413"/>
                <a:ext cx="829727" cy="2206757"/>
              </a:xfrm>
              <a:custGeom>
                <a:avLst/>
                <a:gdLst>
                  <a:gd name="T0" fmla="*/ 214 w 473"/>
                  <a:gd name="T1" fmla="*/ 0 h 1258"/>
                  <a:gd name="T2" fmla="*/ 473 w 473"/>
                  <a:gd name="T3" fmla="*/ 1230 h 1258"/>
                  <a:gd name="T4" fmla="*/ 345 w 473"/>
                  <a:gd name="T5" fmla="*/ 1258 h 1258"/>
                  <a:gd name="T6" fmla="*/ 0 w 473"/>
                  <a:gd name="T7" fmla="*/ 149 h 1258"/>
                  <a:gd name="T8" fmla="*/ 214 w 473"/>
                  <a:gd name="T9" fmla="*/ 0 h 1258"/>
                </a:gdLst>
                <a:ahLst/>
                <a:cxnLst>
                  <a:cxn ang="0">
                    <a:pos x="T0" y="T1"/>
                  </a:cxn>
                  <a:cxn ang="0">
                    <a:pos x="T2" y="T3"/>
                  </a:cxn>
                  <a:cxn ang="0">
                    <a:pos x="T4" y="T5"/>
                  </a:cxn>
                  <a:cxn ang="0">
                    <a:pos x="T6" y="T7"/>
                  </a:cxn>
                  <a:cxn ang="0">
                    <a:pos x="T8" y="T9"/>
                  </a:cxn>
                </a:cxnLst>
                <a:rect l="0" t="0" r="r" b="b"/>
                <a:pathLst>
                  <a:path w="473" h="1258">
                    <a:moveTo>
                      <a:pt x="214" y="0"/>
                    </a:moveTo>
                    <a:lnTo>
                      <a:pt x="473" y="1230"/>
                    </a:lnTo>
                    <a:lnTo>
                      <a:pt x="345" y="1258"/>
                    </a:lnTo>
                    <a:lnTo>
                      <a:pt x="0" y="149"/>
                    </a:lnTo>
                    <a:lnTo>
                      <a:pt x="214" y="0"/>
                    </a:lnTo>
                    <a:close/>
                  </a:path>
                </a:pathLst>
              </a:custGeom>
              <a:solidFill>
                <a:srgbClr val="45484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24" name="işľídé"/>
              <p:cNvSpPr/>
              <p:nvPr/>
            </p:nvSpPr>
            <p:spPr bwMode="auto">
              <a:xfrm flipH="1">
                <a:off x="9763651" y="1888755"/>
                <a:ext cx="91217" cy="117531"/>
              </a:xfrm>
              <a:custGeom>
                <a:avLst/>
                <a:gdLst>
                  <a:gd name="T0" fmla="*/ 0 w 16"/>
                  <a:gd name="T1" fmla="*/ 0 h 21"/>
                  <a:gd name="T2" fmla="*/ 15 w 16"/>
                  <a:gd name="T3" fmla="*/ 13 h 21"/>
                  <a:gd name="T4" fmla="*/ 15 w 16"/>
                  <a:gd name="T5" fmla="*/ 17 h 21"/>
                  <a:gd name="T6" fmla="*/ 13 w 16"/>
                  <a:gd name="T7" fmla="*/ 21 h 21"/>
                  <a:gd name="T8" fmla="*/ 1 w 16"/>
                  <a:gd name="T9" fmla="*/ 12 h 21"/>
                  <a:gd name="T10" fmla="*/ 0 w 16"/>
                  <a:gd name="T11" fmla="*/ 0 h 21"/>
                </a:gdLst>
                <a:ahLst/>
                <a:cxnLst>
                  <a:cxn ang="0">
                    <a:pos x="T0" y="T1"/>
                  </a:cxn>
                  <a:cxn ang="0">
                    <a:pos x="T2" y="T3"/>
                  </a:cxn>
                  <a:cxn ang="0">
                    <a:pos x="T4" y="T5"/>
                  </a:cxn>
                  <a:cxn ang="0">
                    <a:pos x="T6" y="T7"/>
                  </a:cxn>
                  <a:cxn ang="0">
                    <a:pos x="T8" y="T9"/>
                  </a:cxn>
                  <a:cxn ang="0">
                    <a:pos x="T10" y="T11"/>
                  </a:cxn>
                </a:cxnLst>
                <a:rect l="0" t="0" r="r" b="b"/>
                <a:pathLst>
                  <a:path w="16" h="21">
                    <a:moveTo>
                      <a:pt x="0" y="0"/>
                    </a:moveTo>
                    <a:cubicBezTo>
                      <a:pt x="15" y="13"/>
                      <a:pt x="15" y="13"/>
                      <a:pt x="15" y="13"/>
                    </a:cubicBezTo>
                    <a:cubicBezTo>
                      <a:pt x="16" y="14"/>
                      <a:pt x="16" y="16"/>
                      <a:pt x="15" y="17"/>
                    </a:cubicBezTo>
                    <a:cubicBezTo>
                      <a:pt x="13" y="21"/>
                      <a:pt x="13" y="21"/>
                      <a:pt x="13" y="21"/>
                    </a:cubicBezTo>
                    <a:cubicBezTo>
                      <a:pt x="1" y="12"/>
                      <a:pt x="1" y="12"/>
                      <a:pt x="1" y="12"/>
                    </a:cubicBezTo>
                    <a:lnTo>
                      <a:pt x="0" y="0"/>
                    </a:lnTo>
                    <a:close/>
                  </a:path>
                </a:pathLst>
              </a:custGeom>
              <a:solidFill>
                <a:srgbClr val="FFEDE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25" name="ïṥ1ïḍé"/>
              <p:cNvSpPr/>
              <p:nvPr/>
            </p:nvSpPr>
            <p:spPr bwMode="auto">
              <a:xfrm flipH="1">
                <a:off x="9803998" y="1504590"/>
                <a:ext cx="224535" cy="491170"/>
              </a:xfrm>
              <a:custGeom>
                <a:avLst/>
                <a:gdLst>
                  <a:gd name="T0" fmla="*/ 21 w 40"/>
                  <a:gd name="T1" fmla="*/ 88 h 88"/>
                  <a:gd name="T2" fmla="*/ 18 w 40"/>
                  <a:gd name="T3" fmla="*/ 88 h 88"/>
                  <a:gd name="T4" fmla="*/ 0 w 40"/>
                  <a:gd name="T5" fmla="*/ 68 h 88"/>
                  <a:gd name="T6" fmla="*/ 3 w 40"/>
                  <a:gd name="T7" fmla="*/ 0 h 88"/>
                  <a:gd name="T8" fmla="*/ 40 w 40"/>
                  <a:gd name="T9" fmla="*/ 2 h 88"/>
                  <a:gd name="T10" fmla="*/ 36 w 40"/>
                  <a:gd name="T11" fmla="*/ 79 h 88"/>
                  <a:gd name="T12" fmla="*/ 21 w 40"/>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40" h="88">
                    <a:moveTo>
                      <a:pt x="21" y="88"/>
                    </a:moveTo>
                    <a:cubicBezTo>
                      <a:pt x="18" y="88"/>
                      <a:pt x="18" y="88"/>
                      <a:pt x="18" y="88"/>
                    </a:cubicBezTo>
                    <a:cubicBezTo>
                      <a:pt x="8" y="87"/>
                      <a:pt x="0" y="79"/>
                      <a:pt x="0" y="68"/>
                    </a:cubicBezTo>
                    <a:cubicBezTo>
                      <a:pt x="3" y="0"/>
                      <a:pt x="3" y="0"/>
                      <a:pt x="3" y="0"/>
                    </a:cubicBezTo>
                    <a:cubicBezTo>
                      <a:pt x="40" y="2"/>
                      <a:pt x="40" y="2"/>
                      <a:pt x="40" y="2"/>
                    </a:cubicBezTo>
                    <a:cubicBezTo>
                      <a:pt x="36" y="79"/>
                      <a:pt x="36" y="79"/>
                      <a:pt x="36" y="79"/>
                    </a:cubicBezTo>
                    <a:cubicBezTo>
                      <a:pt x="35" y="87"/>
                      <a:pt x="29" y="88"/>
                      <a:pt x="21" y="88"/>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endParaRPr/>
              </a:p>
            </p:txBody>
          </p:sp>
          <p:sp>
            <p:nvSpPr>
              <p:cNvPr id="26" name="ïşľîḓé"/>
              <p:cNvSpPr/>
              <p:nvPr/>
            </p:nvSpPr>
            <p:spPr bwMode="auto">
              <a:xfrm flipH="1">
                <a:off x="9646120" y="1287071"/>
                <a:ext cx="461350" cy="450824"/>
              </a:xfrm>
              <a:custGeom>
                <a:avLst/>
                <a:gdLst>
                  <a:gd name="T0" fmla="*/ 81 w 82"/>
                  <a:gd name="T1" fmla="*/ 42 h 81"/>
                  <a:gd name="T2" fmla="*/ 40 w 82"/>
                  <a:gd name="T3" fmla="*/ 81 h 81"/>
                  <a:gd name="T4" fmla="*/ 1 w 82"/>
                  <a:gd name="T5" fmla="*/ 39 h 81"/>
                  <a:gd name="T6" fmla="*/ 43 w 82"/>
                  <a:gd name="T7" fmla="*/ 0 h 81"/>
                  <a:gd name="T8" fmla="*/ 81 w 82"/>
                  <a:gd name="T9" fmla="*/ 42 h 81"/>
                </a:gdLst>
                <a:ahLst/>
                <a:cxnLst>
                  <a:cxn ang="0">
                    <a:pos x="T0" y="T1"/>
                  </a:cxn>
                  <a:cxn ang="0">
                    <a:pos x="T2" y="T3"/>
                  </a:cxn>
                  <a:cxn ang="0">
                    <a:pos x="T4" y="T5"/>
                  </a:cxn>
                  <a:cxn ang="0">
                    <a:pos x="T6" y="T7"/>
                  </a:cxn>
                  <a:cxn ang="0">
                    <a:pos x="T8" y="T9"/>
                  </a:cxn>
                </a:cxnLst>
                <a:rect l="0" t="0" r="r" b="b"/>
                <a:pathLst>
                  <a:path w="82" h="81">
                    <a:moveTo>
                      <a:pt x="81" y="42"/>
                    </a:moveTo>
                    <a:cubicBezTo>
                      <a:pt x="80" y="64"/>
                      <a:pt x="62" y="81"/>
                      <a:pt x="40" y="81"/>
                    </a:cubicBezTo>
                    <a:cubicBezTo>
                      <a:pt x="18" y="80"/>
                      <a:pt x="0" y="61"/>
                      <a:pt x="1" y="39"/>
                    </a:cubicBezTo>
                    <a:cubicBezTo>
                      <a:pt x="2" y="17"/>
                      <a:pt x="21" y="0"/>
                      <a:pt x="43" y="0"/>
                    </a:cubicBezTo>
                    <a:cubicBezTo>
                      <a:pt x="65" y="1"/>
                      <a:pt x="82" y="20"/>
                      <a:pt x="81" y="42"/>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p>
            </p:txBody>
          </p:sp>
          <p:sp>
            <p:nvSpPr>
              <p:cNvPr id="27" name="ï$ḻíḋè"/>
              <p:cNvSpPr/>
              <p:nvPr/>
            </p:nvSpPr>
            <p:spPr bwMode="auto">
              <a:xfrm flipH="1">
                <a:off x="9651383" y="1509853"/>
                <a:ext cx="264882" cy="322769"/>
              </a:xfrm>
              <a:custGeom>
                <a:avLst/>
                <a:gdLst>
                  <a:gd name="T0" fmla="*/ 19 w 47"/>
                  <a:gd name="T1" fmla="*/ 58 h 58"/>
                  <a:gd name="T2" fmla="*/ 19 w 47"/>
                  <a:gd name="T3" fmla="*/ 58 h 58"/>
                  <a:gd name="T4" fmla="*/ 1 w 47"/>
                  <a:gd name="T5" fmla="*/ 38 h 58"/>
                  <a:gd name="T6" fmla="*/ 2 w 47"/>
                  <a:gd name="T7" fmla="*/ 0 h 58"/>
                  <a:gd name="T8" fmla="*/ 47 w 47"/>
                  <a:gd name="T9" fmla="*/ 2 h 58"/>
                  <a:gd name="T10" fmla="*/ 46 w 47"/>
                  <a:gd name="T11" fmla="*/ 33 h 58"/>
                  <a:gd name="T12" fmla="*/ 19 w 47"/>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47" h="58">
                    <a:moveTo>
                      <a:pt x="19" y="58"/>
                    </a:moveTo>
                    <a:cubicBezTo>
                      <a:pt x="19" y="58"/>
                      <a:pt x="19" y="58"/>
                      <a:pt x="19" y="58"/>
                    </a:cubicBezTo>
                    <a:cubicBezTo>
                      <a:pt x="8" y="57"/>
                      <a:pt x="0" y="48"/>
                      <a:pt x="1" y="38"/>
                    </a:cubicBezTo>
                    <a:cubicBezTo>
                      <a:pt x="2" y="0"/>
                      <a:pt x="2" y="0"/>
                      <a:pt x="2" y="0"/>
                    </a:cubicBezTo>
                    <a:cubicBezTo>
                      <a:pt x="47" y="2"/>
                      <a:pt x="47" y="2"/>
                      <a:pt x="47" y="2"/>
                    </a:cubicBezTo>
                    <a:cubicBezTo>
                      <a:pt x="46" y="33"/>
                      <a:pt x="46" y="33"/>
                      <a:pt x="46" y="33"/>
                    </a:cubicBezTo>
                    <a:cubicBezTo>
                      <a:pt x="45" y="47"/>
                      <a:pt x="33" y="58"/>
                      <a:pt x="19" y="58"/>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p>
            </p:txBody>
          </p:sp>
          <p:sp>
            <p:nvSpPr>
              <p:cNvPr id="28" name="iśľiḋe"/>
              <p:cNvSpPr/>
              <p:nvPr/>
            </p:nvSpPr>
            <p:spPr bwMode="auto">
              <a:xfrm flipH="1">
                <a:off x="9607528" y="1571248"/>
                <a:ext cx="78939" cy="105251"/>
              </a:xfrm>
              <a:custGeom>
                <a:avLst/>
                <a:gdLst>
                  <a:gd name="T0" fmla="*/ 5 w 14"/>
                  <a:gd name="T1" fmla="*/ 0 h 19"/>
                  <a:gd name="T2" fmla="*/ 13 w 14"/>
                  <a:gd name="T3" fmla="*/ 13 h 19"/>
                  <a:gd name="T4" fmla="*/ 10 w 14"/>
                  <a:gd name="T5" fmla="*/ 18 h 19"/>
                  <a:gd name="T6" fmla="*/ 0 w 14"/>
                  <a:gd name="T7" fmla="*/ 19 h 19"/>
                  <a:gd name="T8" fmla="*/ 5 w 14"/>
                  <a:gd name="T9" fmla="*/ 0 h 19"/>
                </a:gdLst>
                <a:ahLst/>
                <a:cxnLst>
                  <a:cxn ang="0">
                    <a:pos x="T0" y="T1"/>
                  </a:cxn>
                  <a:cxn ang="0">
                    <a:pos x="T2" y="T3"/>
                  </a:cxn>
                  <a:cxn ang="0">
                    <a:pos x="T4" y="T5"/>
                  </a:cxn>
                  <a:cxn ang="0">
                    <a:pos x="T6" y="T7"/>
                  </a:cxn>
                  <a:cxn ang="0">
                    <a:pos x="T8" y="T9"/>
                  </a:cxn>
                </a:cxnLst>
                <a:rect l="0" t="0" r="r" b="b"/>
                <a:pathLst>
                  <a:path w="14" h="19">
                    <a:moveTo>
                      <a:pt x="5" y="0"/>
                    </a:moveTo>
                    <a:cubicBezTo>
                      <a:pt x="13" y="13"/>
                      <a:pt x="13" y="13"/>
                      <a:pt x="13" y="13"/>
                    </a:cubicBezTo>
                    <a:cubicBezTo>
                      <a:pt x="14" y="16"/>
                      <a:pt x="12" y="18"/>
                      <a:pt x="10" y="18"/>
                    </a:cubicBezTo>
                    <a:cubicBezTo>
                      <a:pt x="0" y="19"/>
                      <a:pt x="0" y="19"/>
                      <a:pt x="0" y="19"/>
                    </a:cubicBezTo>
                    <a:lnTo>
                      <a:pt x="5" y="0"/>
                    </a:ln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29" name="ïślïďé"/>
              <p:cNvSpPr/>
              <p:nvPr/>
            </p:nvSpPr>
            <p:spPr bwMode="auto">
              <a:xfrm flipH="1">
                <a:off x="9623317" y="1120425"/>
                <a:ext cx="629751" cy="601684"/>
              </a:xfrm>
              <a:custGeom>
                <a:avLst/>
                <a:gdLst>
                  <a:gd name="T0" fmla="*/ 71 w 112"/>
                  <a:gd name="T1" fmla="*/ 88 h 108"/>
                  <a:gd name="T2" fmla="*/ 77 w 112"/>
                  <a:gd name="T3" fmla="*/ 63 h 108"/>
                  <a:gd name="T4" fmla="*/ 112 w 112"/>
                  <a:gd name="T5" fmla="*/ 57 h 108"/>
                  <a:gd name="T6" fmla="*/ 45 w 112"/>
                  <a:gd name="T7" fmla="*/ 22 h 108"/>
                  <a:gd name="T8" fmla="*/ 18 w 112"/>
                  <a:gd name="T9" fmla="*/ 96 h 108"/>
                  <a:gd name="T10" fmla="*/ 54 w 112"/>
                  <a:gd name="T11" fmla="*/ 108 h 108"/>
                  <a:gd name="T12" fmla="*/ 71 w 112"/>
                  <a:gd name="T13" fmla="*/ 88 h 108"/>
                </a:gdLst>
                <a:ahLst/>
                <a:cxnLst>
                  <a:cxn ang="0">
                    <a:pos x="T0" y="T1"/>
                  </a:cxn>
                  <a:cxn ang="0">
                    <a:pos x="T2" y="T3"/>
                  </a:cxn>
                  <a:cxn ang="0">
                    <a:pos x="T4" y="T5"/>
                  </a:cxn>
                  <a:cxn ang="0">
                    <a:pos x="T6" y="T7"/>
                  </a:cxn>
                  <a:cxn ang="0">
                    <a:pos x="T8" y="T9"/>
                  </a:cxn>
                  <a:cxn ang="0">
                    <a:pos x="T10" y="T11"/>
                  </a:cxn>
                  <a:cxn ang="0">
                    <a:pos x="T12" y="T13"/>
                  </a:cxn>
                </a:cxnLst>
                <a:rect l="0" t="0" r="r" b="b"/>
                <a:pathLst>
                  <a:path w="112" h="108">
                    <a:moveTo>
                      <a:pt x="71" y="88"/>
                    </a:moveTo>
                    <a:cubicBezTo>
                      <a:pt x="71" y="88"/>
                      <a:pt x="84" y="83"/>
                      <a:pt x="77" y="63"/>
                    </a:cubicBezTo>
                    <a:cubicBezTo>
                      <a:pt x="77" y="63"/>
                      <a:pt x="106" y="67"/>
                      <a:pt x="112" y="57"/>
                    </a:cubicBezTo>
                    <a:cubicBezTo>
                      <a:pt x="112" y="57"/>
                      <a:pt x="91" y="0"/>
                      <a:pt x="45" y="22"/>
                    </a:cubicBezTo>
                    <a:cubicBezTo>
                      <a:pt x="0" y="44"/>
                      <a:pt x="18" y="96"/>
                      <a:pt x="18" y="96"/>
                    </a:cubicBezTo>
                    <a:cubicBezTo>
                      <a:pt x="54" y="108"/>
                      <a:pt x="54" y="108"/>
                      <a:pt x="54" y="108"/>
                    </a:cubicBezTo>
                    <a:lnTo>
                      <a:pt x="71" y="88"/>
                    </a:lnTo>
                    <a:close/>
                  </a:path>
                </a:pathLst>
              </a:custGeom>
              <a:solidFill>
                <a:srgbClr val="1C222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0" name="íşļïḍè"/>
              <p:cNvSpPr/>
              <p:nvPr/>
            </p:nvSpPr>
            <p:spPr bwMode="auto">
              <a:xfrm flipH="1">
                <a:off x="9842589" y="1543181"/>
                <a:ext cx="124547" cy="128056"/>
              </a:xfrm>
              <a:custGeom>
                <a:avLst/>
                <a:gdLst>
                  <a:gd name="T0" fmla="*/ 22 w 22"/>
                  <a:gd name="T1" fmla="*/ 12 h 23"/>
                  <a:gd name="T2" fmla="*/ 10 w 22"/>
                  <a:gd name="T3" fmla="*/ 23 h 23"/>
                  <a:gd name="T4" fmla="*/ 0 w 22"/>
                  <a:gd name="T5" fmla="*/ 11 h 23"/>
                  <a:gd name="T6" fmla="*/ 11 w 22"/>
                  <a:gd name="T7" fmla="*/ 1 h 23"/>
                  <a:gd name="T8" fmla="*/ 22 w 22"/>
                  <a:gd name="T9" fmla="*/ 12 h 23"/>
                </a:gdLst>
                <a:ahLst/>
                <a:cxnLst>
                  <a:cxn ang="0">
                    <a:pos x="T0" y="T1"/>
                  </a:cxn>
                  <a:cxn ang="0">
                    <a:pos x="T2" y="T3"/>
                  </a:cxn>
                  <a:cxn ang="0">
                    <a:pos x="T4" y="T5"/>
                  </a:cxn>
                  <a:cxn ang="0">
                    <a:pos x="T6" y="T7"/>
                  </a:cxn>
                  <a:cxn ang="0">
                    <a:pos x="T8" y="T9"/>
                  </a:cxn>
                </a:cxnLst>
                <a:rect l="0" t="0" r="r" b="b"/>
                <a:pathLst>
                  <a:path w="22" h="23">
                    <a:moveTo>
                      <a:pt x="22" y="12"/>
                    </a:moveTo>
                    <a:cubicBezTo>
                      <a:pt x="22" y="18"/>
                      <a:pt x="16" y="23"/>
                      <a:pt x="10" y="23"/>
                    </a:cubicBezTo>
                    <a:cubicBezTo>
                      <a:pt x="4" y="22"/>
                      <a:pt x="0" y="17"/>
                      <a:pt x="0" y="11"/>
                    </a:cubicBezTo>
                    <a:cubicBezTo>
                      <a:pt x="0" y="5"/>
                      <a:pt x="5" y="0"/>
                      <a:pt x="11" y="1"/>
                    </a:cubicBezTo>
                    <a:cubicBezTo>
                      <a:pt x="17" y="1"/>
                      <a:pt x="22" y="6"/>
                      <a:pt x="22" y="12"/>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31" name="îṧ1ïďe"/>
              <p:cNvSpPr/>
              <p:nvPr/>
            </p:nvSpPr>
            <p:spPr bwMode="auto">
              <a:xfrm flipH="1">
                <a:off x="9898723" y="1637907"/>
                <a:ext cx="124547" cy="140334"/>
              </a:xfrm>
              <a:custGeom>
                <a:avLst/>
                <a:gdLst>
                  <a:gd name="T0" fmla="*/ 0 w 22"/>
                  <a:gd name="T1" fmla="*/ 0 h 25"/>
                  <a:gd name="T2" fmla="*/ 0 w 22"/>
                  <a:gd name="T3" fmla="*/ 19 h 25"/>
                  <a:gd name="T4" fmla="*/ 22 w 22"/>
                  <a:gd name="T5" fmla="*/ 6 h 25"/>
                  <a:gd name="T6" fmla="*/ 9 w 22"/>
                  <a:gd name="T7" fmla="*/ 7 h 25"/>
                  <a:gd name="T8" fmla="*/ 0 w 22"/>
                  <a:gd name="T9" fmla="*/ 0 h 25"/>
                </a:gdLst>
                <a:ahLst/>
                <a:cxnLst>
                  <a:cxn ang="0">
                    <a:pos x="T0" y="T1"/>
                  </a:cxn>
                  <a:cxn ang="0">
                    <a:pos x="T2" y="T3"/>
                  </a:cxn>
                  <a:cxn ang="0">
                    <a:pos x="T4" y="T5"/>
                  </a:cxn>
                  <a:cxn ang="0">
                    <a:pos x="T6" y="T7"/>
                  </a:cxn>
                  <a:cxn ang="0">
                    <a:pos x="T8" y="T9"/>
                  </a:cxn>
                </a:cxnLst>
                <a:rect l="0" t="0" r="r" b="b"/>
                <a:pathLst>
                  <a:path w="22" h="25">
                    <a:moveTo>
                      <a:pt x="0" y="0"/>
                    </a:moveTo>
                    <a:cubicBezTo>
                      <a:pt x="0" y="19"/>
                      <a:pt x="0" y="19"/>
                      <a:pt x="0" y="19"/>
                    </a:cubicBezTo>
                    <a:cubicBezTo>
                      <a:pt x="0" y="19"/>
                      <a:pt x="21" y="25"/>
                      <a:pt x="22" y="6"/>
                    </a:cubicBezTo>
                    <a:cubicBezTo>
                      <a:pt x="9" y="7"/>
                      <a:pt x="9" y="7"/>
                      <a:pt x="9" y="7"/>
                    </a:cubicBezTo>
                    <a:lnTo>
                      <a:pt x="0" y="0"/>
                    </a:lnTo>
                    <a:close/>
                  </a:path>
                </a:pathLst>
              </a:custGeom>
              <a:solidFill>
                <a:srgbClr val="1C222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32" name="ïṥļîďê"/>
              <p:cNvSpPr/>
              <p:nvPr/>
            </p:nvSpPr>
            <p:spPr bwMode="auto">
              <a:xfrm flipH="1">
                <a:off x="9556658" y="1225676"/>
                <a:ext cx="291194" cy="301719"/>
              </a:xfrm>
              <a:custGeom>
                <a:avLst/>
                <a:gdLst>
                  <a:gd name="T0" fmla="*/ 5 w 52"/>
                  <a:gd name="T1" fmla="*/ 44 h 54"/>
                  <a:gd name="T2" fmla="*/ 49 w 52"/>
                  <a:gd name="T3" fmla="*/ 29 h 54"/>
                  <a:gd name="T4" fmla="*/ 20 w 52"/>
                  <a:gd name="T5" fmla="*/ 9 h 54"/>
                  <a:gd name="T6" fmla="*/ 0 w 52"/>
                  <a:gd name="T7" fmla="*/ 12 h 54"/>
                </a:gdLst>
                <a:ahLst/>
                <a:cxnLst>
                  <a:cxn ang="0">
                    <a:pos x="T0" y="T1"/>
                  </a:cxn>
                  <a:cxn ang="0">
                    <a:pos x="T2" y="T3"/>
                  </a:cxn>
                  <a:cxn ang="0">
                    <a:pos x="T4" y="T5"/>
                  </a:cxn>
                  <a:cxn ang="0">
                    <a:pos x="T6" y="T7"/>
                  </a:cxn>
                </a:cxnLst>
                <a:rect l="0" t="0" r="r" b="b"/>
                <a:pathLst>
                  <a:path w="52" h="54">
                    <a:moveTo>
                      <a:pt x="5" y="44"/>
                    </a:moveTo>
                    <a:cubicBezTo>
                      <a:pt x="5" y="44"/>
                      <a:pt x="46" y="54"/>
                      <a:pt x="49" y="29"/>
                    </a:cubicBezTo>
                    <a:cubicBezTo>
                      <a:pt x="52" y="9"/>
                      <a:pt x="34" y="0"/>
                      <a:pt x="20" y="9"/>
                    </a:cubicBezTo>
                    <a:cubicBezTo>
                      <a:pt x="11" y="15"/>
                      <a:pt x="7" y="13"/>
                      <a:pt x="0" y="12"/>
                    </a:cubicBezTo>
                  </a:path>
                </a:pathLst>
              </a:custGeom>
              <a:solidFill>
                <a:srgbClr val="1C222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p>
            </p:txBody>
          </p:sp>
          <p:sp>
            <p:nvSpPr>
              <p:cNvPr id="33" name="íṧļiḍê"/>
              <p:cNvSpPr/>
              <p:nvPr/>
            </p:nvSpPr>
            <p:spPr bwMode="auto">
              <a:xfrm flipH="1">
                <a:off x="9612792" y="1894017"/>
                <a:ext cx="640276" cy="1110396"/>
              </a:xfrm>
              <a:custGeom>
                <a:avLst/>
                <a:gdLst>
                  <a:gd name="T0" fmla="*/ 90 w 114"/>
                  <a:gd name="T1" fmla="*/ 27 h 199"/>
                  <a:gd name="T2" fmla="*/ 76 w 114"/>
                  <a:gd name="T3" fmla="*/ 9 h 199"/>
                  <a:gd name="T4" fmla="*/ 36 w 114"/>
                  <a:gd name="T5" fmla="*/ 0 h 199"/>
                  <a:gd name="T6" fmla="*/ 0 w 114"/>
                  <a:gd name="T7" fmla="*/ 68 h 199"/>
                  <a:gd name="T8" fmla="*/ 4 w 114"/>
                  <a:gd name="T9" fmla="*/ 199 h 199"/>
                  <a:gd name="T10" fmla="*/ 114 w 114"/>
                  <a:gd name="T11" fmla="*/ 199 h 199"/>
                  <a:gd name="T12" fmla="*/ 90 w 114"/>
                  <a:gd name="T13" fmla="*/ 27 h 199"/>
                </a:gdLst>
                <a:ahLst/>
                <a:cxnLst>
                  <a:cxn ang="0">
                    <a:pos x="T0" y="T1"/>
                  </a:cxn>
                  <a:cxn ang="0">
                    <a:pos x="T2" y="T3"/>
                  </a:cxn>
                  <a:cxn ang="0">
                    <a:pos x="T4" y="T5"/>
                  </a:cxn>
                  <a:cxn ang="0">
                    <a:pos x="T6" y="T7"/>
                  </a:cxn>
                  <a:cxn ang="0">
                    <a:pos x="T8" y="T9"/>
                  </a:cxn>
                  <a:cxn ang="0">
                    <a:pos x="T10" y="T11"/>
                  </a:cxn>
                  <a:cxn ang="0">
                    <a:pos x="T12" y="T13"/>
                  </a:cxn>
                </a:cxnLst>
                <a:rect l="0" t="0" r="r" b="b"/>
                <a:pathLst>
                  <a:path w="114" h="199">
                    <a:moveTo>
                      <a:pt x="90" y="27"/>
                    </a:moveTo>
                    <a:cubicBezTo>
                      <a:pt x="90" y="27"/>
                      <a:pt x="83" y="12"/>
                      <a:pt x="76" y="9"/>
                    </a:cubicBezTo>
                    <a:cubicBezTo>
                      <a:pt x="69" y="5"/>
                      <a:pt x="36" y="0"/>
                      <a:pt x="36" y="0"/>
                    </a:cubicBezTo>
                    <a:cubicBezTo>
                      <a:pt x="36" y="0"/>
                      <a:pt x="0" y="25"/>
                      <a:pt x="0" y="68"/>
                    </a:cubicBezTo>
                    <a:cubicBezTo>
                      <a:pt x="4" y="199"/>
                      <a:pt x="4" y="199"/>
                      <a:pt x="4" y="199"/>
                    </a:cubicBezTo>
                    <a:cubicBezTo>
                      <a:pt x="114" y="199"/>
                      <a:pt x="114" y="199"/>
                      <a:pt x="114" y="199"/>
                    </a:cubicBezTo>
                    <a:cubicBezTo>
                      <a:pt x="114" y="199"/>
                      <a:pt x="114" y="81"/>
                      <a:pt x="90" y="27"/>
                    </a:cubicBezTo>
                    <a:close/>
                  </a:path>
                </a:pathLst>
              </a:custGeom>
              <a:solidFill>
                <a:srgbClr val="C8C2B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4" name="iŝlïde"/>
              <p:cNvSpPr/>
              <p:nvPr/>
            </p:nvSpPr>
            <p:spPr bwMode="auto">
              <a:xfrm flipH="1">
                <a:off x="9814522" y="1872967"/>
                <a:ext cx="257865" cy="133318"/>
              </a:xfrm>
              <a:custGeom>
                <a:avLst/>
                <a:gdLst>
                  <a:gd name="T0" fmla="*/ 5 w 46"/>
                  <a:gd name="T1" fmla="*/ 1 h 24"/>
                  <a:gd name="T2" fmla="*/ 1 w 46"/>
                  <a:gd name="T3" fmla="*/ 5 h 24"/>
                  <a:gd name="T4" fmla="*/ 2 w 46"/>
                  <a:gd name="T5" fmla="*/ 9 h 24"/>
                  <a:gd name="T6" fmla="*/ 41 w 46"/>
                  <a:gd name="T7" fmla="*/ 23 h 24"/>
                  <a:gd name="T8" fmla="*/ 45 w 46"/>
                  <a:gd name="T9" fmla="*/ 21 h 24"/>
                  <a:gd name="T10" fmla="*/ 46 w 46"/>
                  <a:gd name="T11" fmla="*/ 14 h 24"/>
                  <a:gd name="T12" fmla="*/ 44 w 46"/>
                  <a:gd name="T13" fmla="*/ 11 h 24"/>
                  <a:gd name="T14" fmla="*/ 8 w 46"/>
                  <a:gd name="T15" fmla="*/ 0 h 24"/>
                  <a:gd name="T16" fmla="*/ 5 w 46"/>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5" y="1"/>
                    </a:moveTo>
                    <a:cubicBezTo>
                      <a:pt x="1" y="5"/>
                      <a:pt x="1" y="5"/>
                      <a:pt x="1" y="5"/>
                    </a:cubicBezTo>
                    <a:cubicBezTo>
                      <a:pt x="0" y="6"/>
                      <a:pt x="1" y="8"/>
                      <a:pt x="2" y="9"/>
                    </a:cubicBezTo>
                    <a:cubicBezTo>
                      <a:pt x="41" y="23"/>
                      <a:pt x="41" y="23"/>
                      <a:pt x="41" y="23"/>
                    </a:cubicBezTo>
                    <a:cubicBezTo>
                      <a:pt x="43" y="24"/>
                      <a:pt x="45" y="23"/>
                      <a:pt x="45" y="21"/>
                    </a:cubicBezTo>
                    <a:cubicBezTo>
                      <a:pt x="46" y="14"/>
                      <a:pt x="46" y="14"/>
                      <a:pt x="46" y="14"/>
                    </a:cubicBezTo>
                    <a:cubicBezTo>
                      <a:pt x="46" y="13"/>
                      <a:pt x="45" y="12"/>
                      <a:pt x="44" y="11"/>
                    </a:cubicBezTo>
                    <a:cubicBezTo>
                      <a:pt x="8" y="0"/>
                      <a:pt x="8" y="0"/>
                      <a:pt x="8" y="0"/>
                    </a:cubicBezTo>
                    <a:cubicBezTo>
                      <a:pt x="7" y="0"/>
                      <a:pt x="6" y="0"/>
                      <a:pt x="5" y="1"/>
                    </a:cubicBezTo>
                    <a:close/>
                  </a:path>
                </a:pathLst>
              </a:custGeom>
              <a:solidFill>
                <a:srgbClr val="FFEDE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35" name="íS1ïḋê"/>
              <p:cNvSpPr/>
              <p:nvPr/>
            </p:nvSpPr>
            <p:spPr bwMode="auto">
              <a:xfrm flipH="1">
                <a:off x="9612792" y="3004413"/>
                <a:ext cx="752543" cy="2157640"/>
              </a:xfrm>
              <a:custGeom>
                <a:avLst/>
                <a:gdLst>
                  <a:gd name="T0" fmla="*/ 134 w 134"/>
                  <a:gd name="T1" fmla="*/ 0 h 387"/>
                  <a:gd name="T2" fmla="*/ 108 w 134"/>
                  <a:gd name="T3" fmla="*/ 55 h 387"/>
                  <a:gd name="T4" fmla="*/ 86 w 134"/>
                  <a:gd name="T5" fmla="*/ 207 h 387"/>
                  <a:gd name="T6" fmla="*/ 39 w 134"/>
                  <a:gd name="T7" fmla="*/ 387 h 387"/>
                  <a:gd name="T8" fmla="*/ 0 w 134"/>
                  <a:gd name="T9" fmla="*/ 382 h 387"/>
                  <a:gd name="T10" fmla="*/ 32 w 134"/>
                  <a:gd name="T11" fmla="*/ 205 h 387"/>
                  <a:gd name="T12" fmla="*/ 31 w 134"/>
                  <a:gd name="T13" fmla="*/ 73 h 387"/>
                  <a:gd name="T14" fmla="*/ 35 w 134"/>
                  <a:gd name="T15" fmla="*/ 0 h 387"/>
                  <a:gd name="T16" fmla="*/ 134 w 134"/>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387">
                    <a:moveTo>
                      <a:pt x="134" y="0"/>
                    </a:moveTo>
                    <a:cubicBezTo>
                      <a:pt x="108" y="55"/>
                      <a:pt x="108" y="55"/>
                      <a:pt x="108" y="55"/>
                    </a:cubicBezTo>
                    <a:cubicBezTo>
                      <a:pt x="86" y="207"/>
                      <a:pt x="86" y="207"/>
                      <a:pt x="86" y="207"/>
                    </a:cubicBezTo>
                    <a:cubicBezTo>
                      <a:pt x="39" y="387"/>
                      <a:pt x="39" y="387"/>
                      <a:pt x="39" y="387"/>
                    </a:cubicBezTo>
                    <a:cubicBezTo>
                      <a:pt x="0" y="382"/>
                      <a:pt x="0" y="382"/>
                      <a:pt x="0" y="382"/>
                    </a:cubicBezTo>
                    <a:cubicBezTo>
                      <a:pt x="32" y="205"/>
                      <a:pt x="32" y="205"/>
                      <a:pt x="32" y="205"/>
                    </a:cubicBezTo>
                    <a:cubicBezTo>
                      <a:pt x="31" y="73"/>
                      <a:pt x="31" y="73"/>
                      <a:pt x="31" y="73"/>
                    </a:cubicBezTo>
                    <a:cubicBezTo>
                      <a:pt x="31" y="73"/>
                      <a:pt x="28" y="60"/>
                      <a:pt x="35" y="0"/>
                    </a:cubicBezTo>
                    <a:lnTo>
                      <a:pt x="134" y="0"/>
                    </a:lnTo>
                    <a:close/>
                  </a:path>
                </a:pathLst>
              </a:custGeom>
              <a:solidFill>
                <a:srgbClr val="54585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6" name="ïşḷíḓé"/>
              <p:cNvSpPr/>
              <p:nvPr/>
            </p:nvSpPr>
            <p:spPr bwMode="auto">
              <a:xfrm flipH="1">
                <a:off x="9954857" y="3778005"/>
                <a:ext cx="354344" cy="206993"/>
              </a:xfrm>
              <a:custGeom>
                <a:avLst/>
                <a:gdLst>
                  <a:gd name="T0" fmla="*/ 5 w 63"/>
                  <a:gd name="T1" fmla="*/ 37 h 37"/>
                  <a:gd name="T2" fmla="*/ 0 w 63"/>
                  <a:gd name="T3" fmla="*/ 37 h 37"/>
                  <a:gd name="T4" fmla="*/ 31 w 63"/>
                  <a:gd name="T5" fmla="*/ 0 h 37"/>
                  <a:gd name="T6" fmla="*/ 63 w 63"/>
                  <a:gd name="T7" fmla="*/ 37 h 37"/>
                  <a:gd name="T8" fmla="*/ 57 w 63"/>
                  <a:gd name="T9" fmla="*/ 37 h 37"/>
                  <a:gd name="T10" fmla="*/ 31 w 63"/>
                  <a:gd name="T11" fmla="*/ 5 h 37"/>
                  <a:gd name="T12" fmla="*/ 5 w 6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63" h="37">
                    <a:moveTo>
                      <a:pt x="5" y="37"/>
                    </a:moveTo>
                    <a:cubicBezTo>
                      <a:pt x="0" y="37"/>
                      <a:pt x="0" y="37"/>
                      <a:pt x="0" y="37"/>
                    </a:cubicBezTo>
                    <a:cubicBezTo>
                      <a:pt x="0" y="24"/>
                      <a:pt x="7" y="0"/>
                      <a:pt x="31" y="0"/>
                    </a:cubicBezTo>
                    <a:cubicBezTo>
                      <a:pt x="56" y="0"/>
                      <a:pt x="63" y="24"/>
                      <a:pt x="63" y="37"/>
                    </a:cubicBezTo>
                    <a:cubicBezTo>
                      <a:pt x="57" y="37"/>
                      <a:pt x="57" y="37"/>
                      <a:pt x="57" y="37"/>
                    </a:cubicBezTo>
                    <a:cubicBezTo>
                      <a:pt x="57" y="36"/>
                      <a:pt x="56" y="5"/>
                      <a:pt x="31" y="5"/>
                    </a:cubicBezTo>
                    <a:cubicBezTo>
                      <a:pt x="6" y="5"/>
                      <a:pt x="5" y="36"/>
                      <a:pt x="5" y="37"/>
                    </a:cubicBezTo>
                    <a:close/>
                  </a:path>
                </a:pathLst>
              </a:custGeom>
              <a:solidFill>
                <a:srgbClr val="5C36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37" name="íśľídé"/>
              <p:cNvSpPr/>
              <p:nvPr/>
            </p:nvSpPr>
            <p:spPr bwMode="auto">
              <a:xfrm flipH="1">
                <a:off x="9702255" y="3946406"/>
                <a:ext cx="859548" cy="563092"/>
              </a:xfrm>
              <a:custGeom>
                <a:avLst/>
                <a:gdLst>
                  <a:gd name="T0" fmla="*/ 147 w 153"/>
                  <a:gd name="T1" fmla="*/ 101 h 101"/>
                  <a:gd name="T2" fmla="*/ 6 w 153"/>
                  <a:gd name="T3" fmla="*/ 101 h 101"/>
                  <a:gd name="T4" fmla="*/ 0 w 153"/>
                  <a:gd name="T5" fmla="*/ 95 h 101"/>
                  <a:gd name="T6" fmla="*/ 0 w 153"/>
                  <a:gd name="T7" fmla="*/ 6 h 101"/>
                  <a:gd name="T8" fmla="*/ 6 w 153"/>
                  <a:gd name="T9" fmla="*/ 0 h 101"/>
                  <a:gd name="T10" fmla="*/ 147 w 153"/>
                  <a:gd name="T11" fmla="*/ 0 h 101"/>
                  <a:gd name="T12" fmla="*/ 153 w 153"/>
                  <a:gd name="T13" fmla="*/ 6 h 101"/>
                  <a:gd name="T14" fmla="*/ 153 w 153"/>
                  <a:gd name="T15" fmla="*/ 95 h 101"/>
                  <a:gd name="T16" fmla="*/ 147 w 153"/>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1">
                    <a:moveTo>
                      <a:pt x="147" y="101"/>
                    </a:moveTo>
                    <a:cubicBezTo>
                      <a:pt x="6" y="101"/>
                      <a:pt x="6" y="101"/>
                      <a:pt x="6" y="101"/>
                    </a:cubicBezTo>
                    <a:cubicBezTo>
                      <a:pt x="3" y="101"/>
                      <a:pt x="0" y="99"/>
                      <a:pt x="0" y="95"/>
                    </a:cubicBezTo>
                    <a:cubicBezTo>
                      <a:pt x="0" y="6"/>
                      <a:pt x="0" y="6"/>
                      <a:pt x="0" y="6"/>
                    </a:cubicBezTo>
                    <a:cubicBezTo>
                      <a:pt x="0" y="3"/>
                      <a:pt x="3" y="0"/>
                      <a:pt x="6" y="0"/>
                    </a:cubicBezTo>
                    <a:cubicBezTo>
                      <a:pt x="147" y="0"/>
                      <a:pt x="147" y="0"/>
                      <a:pt x="147" y="0"/>
                    </a:cubicBezTo>
                    <a:cubicBezTo>
                      <a:pt x="151" y="0"/>
                      <a:pt x="153" y="3"/>
                      <a:pt x="153" y="6"/>
                    </a:cubicBezTo>
                    <a:cubicBezTo>
                      <a:pt x="153" y="95"/>
                      <a:pt x="153" y="95"/>
                      <a:pt x="153" y="95"/>
                    </a:cubicBezTo>
                    <a:cubicBezTo>
                      <a:pt x="153" y="99"/>
                      <a:pt x="151" y="101"/>
                      <a:pt x="147" y="101"/>
                    </a:cubicBezTo>
                    <a:close/>
                  </a:path>
                </a:pathLst>
              </a:custGeom>
              <a:solidFill>
                <a:srgbClr val="8455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8" name="îSľíḍe"/>
              <p:cNvSpPr/>
              <p:nvPr/>
            </p:nvSpPr>
            <p:spPr bwMode="auto">
              <a:xfrm flipH="1">
                <a:off x="9995202" y="3611359"/>
                <a:ext cx="291194" cy="289440"/>
              </a:xfrm>
              <a:custGeom>
                <a:avLst/>
                <a:gdLst>
                  <a:gd name="T0" fmla="*/ 51 w 52"/>
                  <a:gd name="T1" fmla="*/ 28 h 52"/>
                  <a:gd name="T2" fmla="*/ 24 w 52"/>
                  <a:gd name="T3" fmla="*/ 52 h 52"/>
                  <a:gd name="T4" fmla="*/ 1 w 52"/>
                  <a:gd name="T5" fmla="*/ 25 h 52"/>
                  <a:gd name="T6" fmla="*/ 28 w 52"/>
                  <a:gd name="T7" fmla="*/ 1 h 52"/>
                  <a:gd name="T8" fmla="*/ 51 w 52"/>
                  <a:gd name="T9" fmla="*/ 28 h 52"/>
                </a:gdLst>
                <a:ahLst/>
                <a:cxnLst>
                  <a:cxn ang="0">
                    <a:pos x="T0" y="T1"/>
                  </a:cxn>
                  <a:cxn ang="0">
                    <a:pos x="T2" y="T3"/>
                  </a:cxn>
                  <a:cxn ang="0">
                    <a:pos x="T4" y="T5"/>
                  </a:cxn>
                  <a:cxn ang="0">
                    <a:pos x="T6" y="T7"/>
                  </a:cxn>
                  <a:cxn ang="0">
                    <a:pos x="T8" y="T9"/>
                  </a:cxn>
                </a:cxnLst>
                <a:rect l="0" t="0" r="r" b="b"/>
                <a:pathLst>
                  <a:path w="52" h="52">
                    <a:moveTo>
                      <a:pt x="51" y="28"/>
                    </a:moveTo>
                    <a:cubicBezTo>
                      <a:pt x="50" y="42"/>
                      <a:pt x="38" y="52"/>
                      <a:pt x="24" y="52"/>
                    </a:cubicBezTo>
                    <a:cubicBezTo>
                      <a:pt x="10" y="51"/>
                      <a:pt x="0" y="39"/>
                      <a:pt x="1" y="25"/>
                    </a:cubicBezTo>
                    <a:cubicBezTo>
                      <a:pt x="2" y="11"/>
                      <a:pt x="14" y="0"/>
                      <a:pt x="28" y="1"/>
                    </a:cubicBezTo>
                    <a:cubicBezTo>
                      <a:pt x="42" y="2"/>
                      <a:pt x="52" y="14"/>
                      <a:pt x="51" y="28"/>
                    </a:cubicBezTo>
                    <a:close/>
                  </a:path>
                </a:pathLst>
              </a:custGeom>
              <a:solidFill>
                <a:srgbClr val="FCC8A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p>
            </p:txBody>
          </p:sp>
          <p:sp>
            <p:nvSpPr>
              <p:cNvPr id="39" name="ï$ļïďé"/>
              <p:cNvSpPr/>
              <p:nvPr/>
            </p:nvSpPr>
            <p:spPr bwMode="auto">
              <a:xfrm flipH="1">
                <a:off x="10079404" y="3421907"/>
                <a:ext cx="145597" cy="261373"/>
              </a:xfrm>
              <a:prstGeom prst="rect">
                <a:avLst/>
              </a:prstGeom>
              <a:solidFill>
                <a:srgbClr val="FCC8A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40000" lnSpcReduction="20000"/>
              </a:bodyPr>
              <a:lstStyle/>
              <a:p>
                <a:pPr algn="ctr"/>
                <a:endParaRPr/>
              </a:p>
            </p:txBody>
          </p:sp>
          <p:sp>
            <p:nvSpPr>
              <p:cNvPr id="40" name="iṧḷïḍê"/>
              <p:cNvSpPr/>
              <p:nvPr/>
            </p:nvSpPr>
            <p:spPr bwMode="auto">
              <a:xfrm flipH="1">
                <a:off x="9972397" y="1983481"/>
                <a:ext cx="275407" cy="1499823"/>
              </a:xfrm>
              <a:custGeom>
                <a:avLst/>
                <a:gdLst>
                  <a:gd name="T0" fmla="*/ 0 w 49"/>
                  <a:gd name="T1" fmla="*/ 48 h 269"/>
                  <a:gd name="T2" fmla="*/ 0 w 49"/>
                  <a:gd name="T3" fmla="*/ 269 h 269"/>
                  <a:gd name="T4" fmla="*/ 36 w 49"/>
                  <a:gd name="T5" fmla="*/ 269 h 269"/>
                  <a:gd name="T6" fmla="*/ 49 w 49"/>
                  <a:gd name="T7" fmla="*/ 37 h 269"/>
                  <a:gd name="T8" fmla="*/ 36 w 49"/>
                  <a:gd name="T9" fmla="*/ 8 h 269"/>
                  <a:gd name="T10" fmla="*/ 2 w 49"/>
                  <a:gd name="T11" fmla="*/ 35 h 269"/>
                  <a:gd name="T12" fmla="*/ 0 w 49"/>
                  <a:gd name="T13" fmla="*/ 48 h 269"/>
                </a:gdLst>
                <a:ahLst/>
                <a:cxnLst>
                  <a:cxn ang="0">
                    <a:pos x="T0" y="T1"/>
                  </a:cxn>
                  <a:cxn ang="0">
                    <a:pos x="T2" y="T3"/>
                  </a:cxn>
                  <a:cxn ang="0">
                    <a:pos x="T4" y="T5"/>
                  </a:cxn>
                  <a:cxn ang="0">
                    <a:pos x="T6" y="T7"/>
                  </a:cxn>
                  <a:cxn ang="0">
                    <a:pos x="T8" y="T9"/>
                  </a:cxn>
                  <a:cxn ang="0">
                    <a:pos x="T10" y="T11"/>
                  </a:cxn>
                  <a:cxn ang="0">
                    <a:pos x="T12" y="T13"/>
                  </a:cxn>
                </a:cxnLst>
                <a:rect l="0" t="0" r="r" b="b"/>
                <a:pathLst>
                  <a:path w="49" h="269">
                    <a:moveTo>
                      <a:pt x="0" y="48"/>
                    </a:moveTo>
                    <a:cubicBezTo>
                      <a:pt x="0" y="269"/>
                      <a:pt x="0" y="269"/>
                      <a:pt x="0" y="269"/>
                    </a:cubicBezTo>
                    <a:cubicBezTo>
                      <a:pt x="36" y="269"/>
                      <a:pt x="36" y="269"/>
                      <a:pt x="36" y="269"/>
                    </a:cubicBezTo>
                    <a:cubicBezTo>
                      <a:pt x="49" y="37"/>
                      <a:pt x="49" y="37"/>
                      <a:pt x="49" y="37"/>
                    </a:cubicBezTo>
                    <a:cubicBezTo>
                      <a:pt x="49" y="26"/>
                      <a:pt x="44" y="15"/>
                      <a:pt x="36" y="8"/>
                    </a:cubicBezTo>
                    <a:cubicBezTo>
                      <a:pt x="25" y="1"/>
                      <a:pt x="12" y="0"/>
                      <a:pt x="2" y="35"/>
                    </a:cubicBezTo>
                    <a:cubicBezTo>
                      <a:pt x="1" y="39"/>
                      <a:pt x="0" y="44"/>
                      <a:pt x="0" y="48"/>
                    </a:cubicBezTo>
                    <a:close/>
                  </a:path>
                </a:pathLst>
              </a:custGeom>
              <a:solidFill>
                <a:srgbClr val="C8C2B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41" name="ïšlïḓê"/>
              <p:cNvSpPr/>
              <p:nvPr/>
            </p:nvSpPr>
            <p:spPr bwMode="auto">
              <a:xfrm flipH="1">
                <a:off x="10039056" y="3399102"/>
                <a:ext cx="208748" cy="84201"/>
              </a:xfrm>
              <a:custGeom>
                <a:avLst/>
                <a:gdLst>
                  <a:gd name="T0" fmla="*/ 0 w 119"/>
                  <a:gd name="T1" fmla="*/ 48 h 48"/>
                  <a:gd name="T2" fmla="*/ 0 w 119"/>
                  <a:gd name="T3" fmla="*/ 0 h 48"/>
                  <a:gd name="T4" fmla="*/ 119 w 119"/>
                  <a:gd name="T5" fmla="*/ 0 h 48"/>
                  <a:gd name="T6" fmla="*/ 116 w 119"/>
                  <a:gd name="T7" fmla="*/ 48 h 48"/>
                  <a:gd name="T8" fmla="*/ 0 w 119"/>
                  <a:gd name="T9" fmla="*/ 48 h 48"/>
                </a:gdLst>
                <a:ahLst/>
                <a:cxnLst>
                  <a:cxn ang="0">
                    <a:pos x="T0" y="T1"/>
                  </a:cxn>
                  <a:cxn ang="0">
                    <a:pos x="T2" y="T3"/>
                  </a:cxn>
                  <a:cxn ang="0">
                    <a:pos x="T4" y="T5"/>
                  </a:cxn>
                  <a:cxn ang="0">
                    <a:pos x="T6" y="T7"/>
                  </a:cxn>
                  <a:cxn ang="0">
                    <a:pos x="T8" y="T9"/>
                  </a:cxn>
                </a:cxnLst>
                <a:rect l="0" t="0" r="r" b="b"/>
                <a:pathLst>
                  <a:path w="119" h="48">
                    <a:moveTo>
                      <a:pt x="0" y="48"/>
                    </a:moveTo>
                    <a:lnTo>
                      <a:pt x="0" y="0"/>
                    </a:lnTo>
                    <a:lnTo>
                      <a:pt x="119" y="0"/>
                    </a:lnTo>
                    <a:lnTo>
                      <a:pt x="116" y="48"/>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p>
            </p:txBody>
          </p:sp>
          <p:sp>
            <p:nvSpPr>
              <p:cNvPr id="42" name="iş1iďe"/>
              <p:cNvSpPr/>
              <p:nvPr/>
            </p:nvSpPr>
            <p:spPr bwMode="auto">
              <a:xfrm flipH="1">
                <a:off x="8770786" y="5221694"/>
                <a:ext cx="561337" cy="240323"/>
              </a:xfrm>
              <a:custGeom>
                <a:avLst/>
                <a:gdLst>
                  <a:gd name="T0" fmla="*/ 1 w 100"/>
                  <a:gd name="T1" fmla="*/ 17 h 43"/>
                  <a:gd name="T2" fmla="*/ 5 w 100"/>
                  <a:gd name="T3" fmla="*/ 15 h 43"/>
                  <a:gd name="T4" fmla="*/ 22 w 100"/>
                  <a:gd name="T5" fmla="*/ 15 h 43"/>
                  <a:gd name="T6" fmla="*/ 31 w 100"/>
                  <a:gd name="T7" fmla="*/ 3 h 43"/>
                  <a:gd name="T8" fmla="*/ 35 w 100"/>
                  <a:gd name="T9" fmla="*/ 1 h 43"/>
                  <a:gd name="T10" fmla="*/ 89 w 100"/>
                  <a:gd name="T11" fmla="*/ 8 h 43"/>
                  <a:gd name="T12" fmla="*/ 98 w 100"/>
                  <a:gd name="T13" fmla="*/ 13 h 43"/>
                  <a:gd name="T14" fmla="*/ 98 w 100"/>
                  <a:gd name="T15" fmla="*/ 13 h 43"/>
                  <a:gd name="T16" fmla="*/ 95 w 100"/>
                  <a:gd name="T17" fmla="*/ 20 h 43"/>
                  <a:gd name="T18" fmla="*/ 11 w 100"/>
                  <a:gd name="T19" fmla="*/ 42 h 43"/>
                  <a:gd name="T20" fmla="*/ 4 w 100"/>
                  <a:gd name="T21" fmla="*/ 37 h 43"/>
                  <a:gd name="T22" fmla="*/ 1 w 100"/>
                  <a:gd name="T23" fmla="*/ 21 h 43"/>
                  <a:gd name="T24" fmla="*/ 0 w 100"/>
                  <a:gd name="T25" fmla="*/ 20 h 43"/>
                  <a:gd name="T26" fmla="*/ 1 w 100"/>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43">
                    <a:moveTo>
                      <a:pt x="1" y="17"/>
                    </a:moveTo>
                    <a:cubicBezTo>
                      <a:pt x="1" y="15"/>
                      <a:pt x="3" y="14"/>
                      <a:pt x="5" y="15"/>
                    </a:cubicBezTo>
                    <a:cubicBezTo>
                      <a:pt x="8" y="16"/>
                      <a:pt x="14" y="18"/>
                      <a:pt x="22" y="15"/>
                    </a:cubicBezTo>
                    <a:cubicBezTo>
                      <a:pt x="29" y="12"/>
                      <a:pt x="31" y="7"/>
                      <a:pt x="31" y="3"/>
                    </a:cubicBezTo>
                    <a:cubicBezTo>
                      <a:pt x="32" y="2"/>
                      <a:pt x="33" y="0"/>
                      <a:pt x="35" y="1"/>
                    </a:cubicBezTo>
                    <a:cubicBezTo>
                      <a:pt x="89" y="8"/>
                      <a:pt x="89" y="8"/>
                      <a:pt x="89" y="8"/>
                    </a:cubicBezTo>
                    <a:cubicBezTo>
                      <a:pt x="93" y="8"/>
                      <a:pt x="96" y="10"/>
                      <a:pt x="98" y="13"/>
                    </a:cubicBezTo>
                    <a:cubicBezTo>
                      <a:pt x="98" y="13"/>
                      <a:pt x="98" y="13"/>
                      <a:pt x="98" y="13"/>
                    </a:cubicBezTo>
                    <a:cubicBezTo>
                      <a:pt x="100" y="15"/>
                      <a:pt x="98" y="19"/>
                      <a:pt x="95" y="20"/>
                    </a:cubicBezTo>
                    <a:cubicBezTo>
                      <a:pt x="11" y="42"/>
                      <a:pt x="11" y="42"/>
                      <a:pt x="11" y="42"/>
                    </a:cubicBezTo>
                    <a:cubicBezTo>
                      <a:pt x="8" y="43"/>
                      <a:pt x="5" y="41"/>
                      <a:pt x="4" y="37"/>
                    </a:cubicBezTo>
                    <a:cubicBezTo>
                      <a:pt x="1" y="21"/>
                      <a:pt x="1" y="21"/>
                      <a:pt x="1" y="21"/>
                    </a:cubicBezTo>
                    <a:cubicBezTo>
                      <a:pt x="0" y="20"/>
                      <a:pt x="0" y="20"/>
                      <a:pt x="0" y="20"/>
                    </a:cubicBezTo>
                    <a:lnTo>
                      <a:pt x="1" y="17"/>
                    </a:lnTo>
                    <a:close/>
                  </a:path>
                </a:pathLst>
              </a:custGeom>
              <a:solidFill>
                <a:srgbClr val="1F252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p>
            </p:txBody>
          </p:sp>
          <p:sp>
            <p:nvSpPr>
              <p:cNvPr id="43" name="íŝļîde"/>
              <p:cNvSpPr/>
              <p:nvPr/>
            </p:nvSpPr>
            <p:spPr bwMode="auto">
              <a:xfrm flipH="1" flipV="1">
                <a:off x="9977661" y="2295725"/>
                <a:ext cx="38592" cy="708688"/>
              </a:xfrm>
              <a:prstGeom prst="line">
                <a:avLst/>
              </a:prstGeom>
              <a:noFill/>
              <a:ln w="14288" cap="rnd">
                <a:solidFill>
                  <a:srgbClr val="9F968C"/>
                </a:solidFill>
                <a:prstDash val="solid"/>
                <a:round/>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grpSp>
        <p:sp>
          <p:nvSpPr>
            <p:cNvPr id="6" name="ïSļïde"/>
            <p:cNvSpPr txBox="1"/>
            <p:nvPr/>
          </p:nvSpPr>
          <p:spPr bwMode="auto">
            <a:xfrm>
              <a:off x="673099" y="4109826"/>
              <a:ext cx="4439053" cy="526488"/>
            </a:xfrm>
            <a:prstGeom prst="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smtClean="0">
                  <a:solidFill>
                    <a:schemeClr val="bg1"/>
                  </a:solidFill>
                </a:rPr>
                <a:t>注册登陆</a:t>
              </a:r>
              <a:endParaRPr lang="en-US" altLang="zh-CN" b="1" dirty="0">
                <a:solidFill>
                  <a:schemeClr val="bg1"/>
                </a:solidFill>
              </a:endParaRPr>
            </a:p>
          </p:txBody>
        </p:sp>
        <p:sp>
          <p:nvSpPr>
            <p:cNvPr id="9" name="íşlíḋé"/>
            <p:cNvSpPr txBox="1"/>
            <p:nvPr/>
          </p:nvSpPr>
          <p:spPr bwMode="auto">
            <a:xfrm>
              <a:off x="7079847" y="4109826"/>
              <a:ext cx="4439053" cy="526488"/>
            </a:xfrm>
            <a:prstGeom prst="rect">
              <a:avLst/>
            </a:pr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smtClean="0">
                  <a:solidFill>
                    <a:schemeClr val="bg1"/>
                  </a:solidFill>
                </a:rPr>
                <a:t>注册登陆</a:t>
              </a:r>
              <a:endParaRPr lang="en-US" altLang="zh-CN" b="1" dirty="0">
                <a:solidFill>
                  <a:schemeClr val="bg1"/>
                </a:solidFill>
              </a:endParaRPr>
            </a:p>
          </p:txBody>
        </p:sp>
        <p:sp>
          <p:nvSpPr>
            <p:cNvPr id="11" name="iṩḷîḋè"/>
            <p:cNvSpPr/>
            <p:nvPr/>
          </p:nvSpPr>
          <p:spPr bwMode="auto">
            <a:xfrm>
              <a:off x="673099" y="4707636"/>
              <a:ext cx="4439053" cy="42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dirty="0" smtClean="0"/>
                <a:t>查询车票信息</a:t>
              </a:r>
              <a:endParaRPr lang="en-US" altLang="zh-CN" dirty="0"/>
            </a:p>
          </p:txBody>
        </p:sp>
        <p:cxnSp>
          <p:nvCxnSpPr>
            <p:cNvPr id="14" name="直接连接符 13"/>
            <p:cNvCxnSpPr/>
            <p:nvPr/>
          </p:nvCxnSpPr>
          <p:spPr>
            <a:xfrm>
              <a:off x="673100" y="5188127"/>
              <a:ext cx="43592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159624" y="5188127"/>
              <a:ext cx="43592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3100" y="5635868"/>
              <a:ext cx="43592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59624" y="5635868"/>
              <a:ext cx="43592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iŝlíḋe"/>
            <p:cNvSpPr txBox="1"/>
            <p:nvPr/>
          </p:nvSpPr>
          <p:spPr>
            <a:xfrm>
              <a:off x="673100" y="1720998"/>
              <a:ext cx="2855227" cy="111965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4800" b="1" dirty="0" smtClean="0"/>
                <a:t>乘客</a:t>
              </a:r>
              <a:endParaRPr lang="en-US" altLang="zh-CN" sz="4800" b="1" dirty="0"/>
            </a:p>
          </p:txBody>
        </p:sp>
        <p:sp>
          <p:nvSpPr>
            <p:cNvPr id="19" name="îṡḷiďè"/>
            <p:cNvSpPr txBox="1"/>
            <p:nvPr/>
          </p:nvSpPr>
          <p:spPr>
            <a:xfrm>
              <a:off x="8663673" y="1720998"/>
              <a:ext cx="2855227" cy="111965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buSzPct val="25000"/>
              </a:pPr>
              <a:r>
                <a:rPr lang="zh-CN" altLang="en-US" sz="4400" b="1" dirty="0" smtClean="0"/>
                <a:t>管理员</a:t>
              </a:r>
              <a:endParaRPr lang="en-US" altLang="zh-CN" sz="4400" b="1" dirty="0"/>
            </a:p>
          </p:txBody>
        </p:sp>
      </p:grpSp>
      <p:sp>
        <p:nvSpPr>
          <p:cNvPr id="79" name="iṩḷîḋè"/>
          <p:cNvSpPr/>
          <p:nvPr/>
        </p:nvSpPr>
        <p:spPr bwMode="auto">
          <a:xfrm>
            <a:off x="802103" y="4978488"/>
            <a:ext cx="4422681" cy="4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dirty="0"/>
              <a:t>订</a:t>
            </a:r>
            <a:r>
              <a:rPr lang="zh-CN" altLang="en-US" dirty="0" smtClean="0"/>
              <a:t>票和退票</a:t>
            </a:r>
            <a:endParaRPr lang="en-US" altLang="zh-CN" dirty="0"/>
          </a:p>
        </p:txBody>
      </p:sp>
      <p:sp>
        <p:nvSpPr>
          <p:cNvPr id="81" name="iṩḷîḋè"/>
          <p:cNvSpPr/>
          <p:nvPr/>
        </p:nvSpPr>
        <p:spPr bwMode="auto">
          <a:xfrm>
            <a:off x="7261059" y="4493555"/>
            <a:ext cx="4422681" cy="4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dirty="0" smtClean="0"/>
              <a:t>查询车票信息</a:t>
            </a:r>
            <a:endParaRPr lang="en-US" altLang="zh-CN" dirty="0"/>
          </a:p>
        </p:txBody>
      </p:sp>
      <p:sp>
        <p:nvSpPr>
          <p:cNvPr id="82" name="iṩḷîḋè"/>
          <p:cNvSpPr/>
          <p:nvPr/>
        </p:nvSpPr>
        <p:spPr bwMode="auto">
          <a:xfrm>
            <a:off x="7287841" y="5082198"/>
            <a:ext cx="4422681" cy="4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dirty="0"/>
              <a:t>管理</a:t>
            </a:r>
            <a:r>
              <a:rPr lang="zh-CN" altLang="en-US" dirty="0" smtClean="0"/>
              <a:t>车票</a:t>
            </a:r>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Rectangle 3"/>
          <p:cNvSpPr>
            <a:spLocks noChangeArrowheads="1"/>
          </p:cNvSpPr>
          <p:nvPr/>
        </p:nvSpPr>
        <p:spPr bwMode="auto">
          <a:xfrm>
            <a:off x="2888343" y="1003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2888343" y="1460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5"/>
          <p:cNvSpPr>
            <a:spLocks noChangeArrowheads="1"/>
          </p:cNvSpPr>
          <p:nvPr/>
        </p:nvSpPr>
        <p:spPr bwMode="auto">
          <a:xfrm>
            <a:off x="2888343" y="4899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6" name="图片 26" descr="用户登录"/>
          <p:cNvPicPr>
            <a:picLocks noChangeAspect="1"/>
          </p:cNvPicPr>
          <p:nvPr/>
        </p:nvPicPr>
        <p:blipFill>
          <a:blip r:embed="rId2"/>
          <a:srcRect l="-1662" t="-998" r="8632" b="7899"/>
          <a:stretch>
            <a:fillRect/>
          </a:stretch>
        </p:blipFill>
        <p:spPr>
          <a:xfrm>
            <a:off x="220980" y="1566545"/>
            <a:ext cx="8131810" cy="4737735"/>
          </a:xfrm>
          <a:prstGeom prst="round1Rect">
            <a:avLst/>
          </a:prstGeom>
        </p:spPr>
      </p:pic>
      <p:pic>
        <p:nvPicPr>
          <p:cNvPr id="11" name="图片 10" descr="登录界面"/>
          <p:cNvPicPr/>
          <p:nvPr/>
        </p:nvPicPr>
        <p:blipFill>
          <a:blip r:embed="rId3"/>
          <a:stretch>
            <a:fillRect/>
          </a:stretch>
        </p:blipFill>
        <p:spPr>
          <a:xfrm>
            <a:off x="8215630" y="1775301"/>
            <a:ext cx="3265170" cy="30391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3686" y="1234951"/>
            <a:ext cx="10515600" cy="1325563"/>
          </a:xfrm>
        </p:spPr>
        <p:txBody>
          <a:bodyPr/>
          <a:lstStyle/>
          <a:p>
            <a:r>
              <a:rPr lang="zh-CN" altLang="en-US" dirty="0" smtClean="0"/>
              <a:t>乘客</a:t>
            </a:r>
            <a:endParaRPr lang="zh-CN" altLang="en-US" dirty="0"/>
          </a:p>
        </p:txBody>
      </p:sp>
      <p:sp>
        <p:nvSpPr>
          <p:cNvPr id="6" name="矩形 5"/>
          <p:cNvSpPr/>
          <p:nvPr/>
        </p:nvSpPr>
        <p:spPr>
          <a:xfrm>
            <a:off x="6798128" y="1056886"/>
            <a:ext cx="4437744" cy="1754326"/>
          </a:xfrm>
          <a:prstGeom prst="rect">
            <a:avLst/>
          </a:prstGeom>
        </p:spPr>
        <p:txBody>
          <a:bodyPr wrap="square">
            <a:spAutoFit/>
          </a:bodyPr>
          <a:lstStyle/>
          <a:p>
            <a:pPr algn="just">
              <a:lnSpc>
                <a:spcPct val="150000"/>
              </a:lnSpc>
              <a:spcAft>
                <a:spcPts val="0"/>
              </a:spcAft>
            </a:pPr>
            <a:r>
              <a:rPr lang="zh-CN" altLang="zh-CN" kern="100" dirty="0">
                <a:latin typeface="Times New Roman" panose="02020603050405020304" pitchFamily="18" charset="0"/>
                <a:ea typeface="宋体" panose="02010600030101010101" pitchFamily="2" charset="-122"/>
              </a:rPr>
              <a:t>基本事件流：</a:t>
            </a:r>
          </a:p>
          <a:p>
            <a:pPr marL="342900" lvl="0" indent="-342900" algn="just">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乘客通过网络登录成功访问系统</a:t>
            </a:r>
          </a:p>
          <a:p>
            <a:pPr marL="342900" lvl="0" indent="-342900" algn="just">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乘客查看车票信息并订购车票</a:t>
            </a:r>
          </a:p>
          <a:p>
            <a:pPr marL="342900" lvl="0" indent="-342900" algn="just">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乘客查看已购车票</a:t>
            </a:r>
            <a:r>
              <a:rPr lang="zh-CN" altLang="zh-CN" kern="100" dirty="0" smtClean="0">
                <a:latin typeface="Times New Roman" panose="02020603050405020304" pitchFamily="18" charset="0"/>
                <a:ea typeface="宋体" panose="02010600030101010101" pitchFamily="2" charset="-122"/>
              </a:rPr>
              <a:t>信息并选择是否退票</a:t>
            </a:r>
            <a:endParaRPr lang="zh-CN" altLang="zh-CN" kern="100" dirty="0">
              <a:latin typeface="Times New Roman" panose="02020603050405020304" pitchFamily="18" charset="0"/>
              <a:ea typeface="宋体" panose="02010600030101010101" pitchFamily="2"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19264" b="37377"/>
          <a:stretch>
            <a:fillRect/>
          </a:stretch>
        </p:blipFill>
        <p:spPr>
          <a:xfrm>
            <a:off x="1008743" y="3664817"/>
            <a:ext cx="9688286" cy="255415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054" y="348137"/>
            <a:ext cx="4143375" cy="3171825"/>
          </a:xfrm>
          <a:prstGeom prst="rect">
            <a:avLst/>
          </a:prstGeom>
        </p:spPr>
      </p:pic>
      <p:pic>
        <p:nvPicPr>
          <p:cNvPr id="33" name="图片 32"/>
          <p:cNvPicPr>
            <a:picLocks noChangeAspect="1"/>
          </p:cNvPicPr>
          <p:nvPr/>
        </p:nvPicPr>
        <p:blipFill>
          <a:blip r:embed="rId4"/>
          <a:stretch>
            <a:fillRect/>
          </a:stretch>
        </p:blipFill>
        <p:spPr>
          <a:xfrm>
            <a:off x="4982677" y="1312156"/>
            <a:ext cx="3859203" cy="4510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456630"/>
            <a:ext cx="10515600" cy="1325563"/>
          </a:xfrm>
        </p:spPr>
        <p:txBody>
          <a:bodyPr/>
          <a:lstStyle/>
          <a:p>
            <a:r>
              <a:rPr lang="zh-CN" altLang="en-US" dirty="0" smtClean="0"/>
              <a:t>管理员</a:t>
            </a:r>
            <a:endParaRPr lang="zh-CN" altLang="en-US" dirty="0"/>
          </a:p>
        </p:txBody>
      </p:sp>
      <p:sp>
        <p:nvSpPr>
          <p:cNvPr id="2" name="矩形 1"/>
          <p:cNvSpPr/>
          <p:nvPr/>
        </p:nvSpPr>
        <p:spPr>
          <a:xfrm>
            <a:off x="7315200" y="1278272"/>
            <a:ext cx="4194629" cy="1338828"/>
          </a:xfrm>
          <a:prstGeom prst="rect">
            <a:avLst/>
          </a:prstGeom>
        </p:spPr>
        <p:txBody>
          <a:bodyPr wrap="square">
            <a:spAutoFit/>
          </a:bodyPr>
          <a:lstStyle/>
          <a:p>
            <a:pPr algn="just">
              <a:lnSpc>
                <a:spcPct val="150000"/>
              </a:lnSpc>
              <a:spcAft>
                <a:spcPts val="0"/>
              </a:spcAft>
            </a:pPr>
            <a:r>
              <a:rPr lang="zh-CN" altLang="zh-CN" kern="100" dirty="0">
                <a:latin typeface="Times New Roman" panose="02020603050405020304" pitchFamily="18" charset="0"/>
                <a:ea typeface="宋体" panose="02010600030101010101" pitchFamily="2" charset="-122"/>
              </a:rPr>
              <a:t>基本事件流：</a:t>
            </a:r>
          </a:p>
          <a:p>
            <a:pPr marL="342900" lvl="0" indent="-342900" algn="just">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管理员通过网络登录成功访问系统</a:t>
            </a:r>
          </a:p>
          <a:p>
            <a:pPr marL="342900" lvl="0" indent="-342900" algn="just">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管理员查看车票信息并更改</a:t>
            </a:r>
            <a:r>
              <a:rPr lang="zh-CN" altLang="zh-CN" kern="100" dirty="0" smtClean="0">
                <a:latin typeface="Times New Roman" panose="02020603050405020304" pitchFamily="18" charset="0"/>
                <a:ea typeface="宋体" panose="02010600030101010101" pitchFamily="2" charset="-122"/>
              </a:rPr>
              <a:t>车票</a:t>
            </a:r>
            <a:endParaRPr lang="zh-CN" altLang="zh-CN" kern="1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35647"/>
          <a:stretch>
            <a:fillRect/>
          </a:stretch>
        </p:blipFill>
        <p:spPr>
          <a:xfrm>
            <a:off x="1066800" y="3837420"/>
            <a:ext cx="10058400" cy="241824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09" y="739643"/>
            <a:ext cx="4475062" cy="2570163"/>
          </a:xfrm>
          <a:prstGeom prst="rect">
            <a:avLst/>
          </a:prstGeom>
        </p:spPr>
      </p:pic>
      <p:pic>
        <p:nvPicPr>
          <p:cNvPr id="8" name="图片 7"/>
          <p:cNvPicPr>
            <a:picLocks noChangeAspect="1"/>
          </p:cNvPicPr>
          <p:nvPr/>
        </p:nvPicPr>
        <p:blipFill>
          <a:blip r:embed="rId4"/>
          <a:stretch>
            <a:fillRect/>
          </a:stretch>
        </p:blipFill>
        <p:spPr>
          <a:xfrm>
            <a:off x="4874657" y="1374532"/>
            <a:ext cx="3970858" cy="4510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Part3</a:t>
            </a:r>
            <a:br>
              <a:rPr lang="en-US" altLang="zh-CN" dirty="0"/>
            </a:br>
            <a:r>
              <a:rPr lang="zh-CN" altLang="en-US" dirty="0" smtClean="0"/>
              <a:t>系统实施</a:t>
            </a:r>
          </a:p>
        </p:txBody>
      </p:sp>
      <p:pic>
        <p:nvPicPr>
          <p:cNvPr id="6" name="图片占位符 5"/>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7833" r="27833"/>
          <a:stretch>
            <a:fillRect/>
          </a:stretch>
        </p:blipFill>
        <p:spPr/>
      </p:pic>
      <p:sp>
        <p:nvSpPr>
          <p:cNvPr id="22" name="任意多边形: 形状 21"/>
          <p:cNvSpPr/>
          <p:nvPr/>
        </p:nvSpPr>
        <p:spPr>
          <a:xfrm>
            <a:off x="2323652" y="1215614"/>
            <a:ext cx="7949901" cy="4410635"/>
          </a:xfrm>
          <a:custGeom>
            <a:avLst/>
            <a:gdLst>
              <a:gd name="connsiteX0" fmla="*/ 7949901 w 7949901"/>
              <a:gd name="connsiteY0" fmla="*/ 1613647 h 4410635"/>
              <a:gd name="connsiteX1" fmla="*/ 7949901 w 7949901"/>
              <a:gd name="connsiteY1" fmla="*/ 0 h 4410635"/>
              <a:gd name="connsiteX2" fmla="*/ 0 w 7949901"/>
              <a:gd name="connsiteY2" fmla="*/ 10758 h 4410635"/>
              <a:gd name="connsiteX3" fmla="*/ 0 w 7949901"/>
              <a:gd name="connsiteY3" fmla="*/ 4389120 h 4410635"/>
              <a:gd name="connsiteX4" fmla="*/ 7928386 w 7949901"/>
              <a:gd name="connsiteY4" fmla="*/ 4410635 h 4410635"/>
              <a:gd name="connsiteX5" fmla="*/ 7949901 w 7949901"/>
              <a:gd name="connsiteY5" fmla="*/ 2796988 h 44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9901" h="4410635">
                <a:moveTo>
                  <a:pt x="7949901" y="1613647"/>
                </a:moveTo>
                <a:lnTo>
                  <a:pt x="7949901" y="0"/>
                </a:lnTo>
                <a:lnTo>
                  <a:pt x="0" y="10758"/>
                </a:lnTo>
                <a:lnTo>
                  <a:pt x="0" y="4389120"/>
                </a:lnTo>
                <a:lnTo>
                  <a:pt x="7928386" y="4410635"/>
                </a:lnTo>
                <a:lnTo>
                  <a:pt x="7949901" y="2796988"/>
                </a:lnTo>
              </a:path>
            </a:pathLst>
          </a:custGeom>
          <a:noFill/>
          <a:ln w="76200">
            <a:solidFill>
              <a:srgbClr val="B36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09930" y="417830"/>
            <a:ext cx="10177145" cy="1210310"/>
          </a:xfrm>
        </p:spPr>
        <p:txBody>
          <a:bodyPr/>
          <a:lstStyle/>
          <a:p>
            <a:pPr algn="ctr"/>
            <a:r>
              <a:rPr lang="zh-CN" altLang="en-US" sz="4400" dirty="0"/>
              <a:t>开发工具</a:t>
            </a:r>
          </a:p>
        </p:txBody>
      </p:sp>
      <p:sp>
        <p:nvSpPr>
          <p:cNvPr id="13" name="文本框 12"/>
          <p:cNvSpPr txBox="1"/>
          <p:nvPr/>
        </p:nvSpPr>
        <p:spPr>
          <a:xfrm>
            <a:off x="709632" y="2164439"/>
            <a:ext cx="2777490" cy="398780"/>
          </a:xfrm>
          <a:prstGeom prst="rect">
            <a:avLst/>
          </a:prstGeom>
          <a:noFill/>
        </p:spPr>
        <p:txBody>
          <a:bodyPr wrap="none" rtlCol="0">
            <a:spAutoFit/>
          </a:bodyPr>
          <a:lstStyle/>
          <a:p>
            <a:r>
              <a:rPr lang="zh-CN" altLang="en-US" sz="2000" b="1" dirty="0">
                <a:solidFill>
                  <a:srgbClr val="4472C4"/>
                </a:solidFill>
              </a:rPr>
              <a:t>前端：</a:t>
            </a:r>
            <a:r>
              <a:rPr lang="en-US" altLang="zh-CN" sz="2000" b="1" dirty="0">
                <a:solidFill>
                  <a:srgbClr val="4472C4"/>
                </a:solidFill>
              </a:rPr>
              <a:t>Android Studio</a:t>
            </a:r>
          </a:p>
        </p:txBody>
      </p:sp>
      <p:sp>
        <p:nvSpPr>
          <p:cNvPr id="15" name="文本框 14"/>
          <p:cNvSpPr txBox="1"/>
          <p:nvPr/>
        </p:nvSpPr>
        <p:spPr>
          <a:xfrm>
            <a:off x="709725" y="3149959"/>
            <a:ext cx="2468245" cy="398780"/>
          </a:xfrm>
          <a:prstGeom prst="rect">
            <a:avLst/>
          </a:prstGeom>
          <a:noFill/>
        </p:spPr>
        <p:txBody>
          <a:bodyPr wrap="none" rtlCol="0">
            <a:spAutoFit/>
          </a:bodyPr>
          <a:lstStyle/>
          <a:p>
            <a:r>
              <a:rPr lang="zh-CN" altLang="en-US" sz="2000" b="1" dirty="0">
                <a:solidFill>
                  <a:srgbClr val="4472C4"/>
                </a:solidFill>
              </a:rPr>
              <a:t>后端：</a:t>
            </a:r>
            <a:r>
              <a:rPr lang="en-US" altLang="zh-CN" sz="2000" b="1" dirty="0">
                <a:solidFill>
                  <a:srgbClr val="4472C4"/>
                </a:solidFill>
              </a:rPr>
              <a:t>Sqlite </a:t>
            </a:r>
            <a:r>
              <a:rPr lang="zh-CN" altLang="en-US" sz="2000" b="1" dirty="0">
                <a:solidFill>
                  <a:srgbClr val="4472C4"/>
                </a:solidFill>
              </a:rPr>
              <a:t>数据库</a:t>
            </a:r>
          </a:p>
        </p:txBody>
      </p:sp>
      <p:sp>
        <p:nvSpPr>
          <p:cNvPr id="2" name="矩形 1"/>
          <p:cNvSpPr/>
          <p:nvPr/>
        </p:nvSpPr>
        <p:spPr>
          <a:xfrm>
            <a:off x="1310640" y="3812313"/>
            <a:ext cx="9223737" cy="646331"/>
          </a:xfrm>
          <a:prstGeom prst="rect">
            <a:avLst/>
          </a:prstGeom>
        </p:spPr>
        <p:txBody>
          <a:bodyPr wrap="square">
            <a:spAutoFit/>
          </a:bodyPr>
          <a:lstStyle/>
          <a:p>
            <a:r>
              <a:rPr lang="en-US" altLang="zh-CN" dirty="0" smtClean="0">
                <a:solidFill>
                  <a:srgbClr val="333333"/>
                </a:solidFill>
                <a:latin typeface="arial" panose="020B0604020202020204" pitchFamily="34" charset="0"/>
              </a:rPr>
              <a:t>    SQLite</a:t>
            </a:r>
            <a:r>
              <a:rPr lang="zh-CN" altLang="en-US" dirty="0">
                <a:solidFill>
                  <a:srgbClr val="333333"/>
                </a:solidFill>
                <a:latin typeface="arial" panose="020B0604020202020204" pitchFamily="34" charset="0"/>
              </a:rPr>
              <a:t>是一个嵌入式库并且实现了零配置、无服务端和事务功能的</a:t>
            </a:r>
            <a:r>
              <a:rPr lang="en-US" altLang="zh-CN" dirty="0">
                <a:solidFill>
                  <a:srgbClr val="333333"/>
                </a:solidFill>
                <a:latin typeface="arial" panose="020B0604020202020204" pitchFamily="34" charset="0"/>
              </a:rPr>
              <a:t>SQL</a:t>
            </a:r>
            <a:r>
              <a:rPr lang="zh-CN" altLang="en-US" dirty="0">
                <a:solidFill>
                  <a:srgbClr val="333333"/>
                </a:solidFill>
                <a:latin typeface="arial" panose="020B0604020202020204" pitchFamily="34" charset="0"/>
              </a:rPr>
              <a:t>数据库</a:t>
            </a:r>
            <a:r>
              <a:rPr lang="zh-CN" altLang="en-US" dirty="0" smtClean="0">
                <a:solidFill>
                  <a:srgbClr val="333333"/>
                </a:solidFill>
                <a:latin typeface="arial" panose="020B0604020202020204" pitchFamily="34" charset="0"/>
              </a:rPr>
              <a:t>引擎，</a:t>
            </a:r>
            <a:r>
              <a:rPr lang="zh-CN" altLang="en-US" dirty="0"/>
              <a:t>支持</a:t>
            </a:r>
            <a:r>
              <a:rPr lang="en-US" altLang="zh-CN" dirty="0" smtClean="0"/>
              <a:t>Android</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1554480" cy="368300"/>
          </a:xfrm>
          <a:prstGeom prst="rect">
            <a:avLst/>
          </a:prstGeom>
          <a:noFill/>
        </p:spPr>
        <p:txBody>
          <a:bodyPr wrap="none" rtlCol="0">
            <a:spAutoFit/>
          </a:bodyPr>
          <a:lstStyle/>
          <a:p>
            <a:r>
              <a:rPr lang="zh-CN" altLang="en-US" dirty="0">
                <a:solidFill>
                  <a:srgbClr val="4472C4"/>
                </a:solidFill>
              </a:rPr>
              <a:t>用户登陆界面</a:t>
            </a:r>
          </a:p>
        </p:txBody>
      </p:sp>
      <p:pic>
        <p:nvPicPr>
          <p:cNvPr id="2" name="图片 1"/>
          <p:cNvPicPr>
            <a:picLocks noChangeAspect="1"/>
          </p:cNvPicPr>
          <p:nvPr/>
        </p:nvPicPr>
        <p:blipFill>
          <a:blip r:embed="rId2"/>
          <a:stretch>
            <a:fillRect/>
          </a:stretch>
        </p:blipFill>
        <p:spPr>
          <a:xfrm>
            <a:off x="1082040" y="2135505"/>
            <a:ext cx="4690110" cy="2602865"/>
          </a:xfrm>
          <a:prstGeom prst="rect">
            <a:avLst/>
          </a:prstGeom>
          <a:effectLst>
            <a:outerShdw blurRad="50800" dist="38100" dir="2700000" algn="tl" rotWithShape="0">
              <a:prstClr val="black">
                <a:alpha val="40000"/>
              </a:prstClr>
            </a:outerShdw>
          </a:effectLst>
        </p:spPr>
      </p:pic>
      <p:pic>
        <p:nvPicPr>
          <p:cNvPr id="5" name="图片 4" descr="(%X]E}7OCS5`7)ALNV3N@NI"/>
          <p:cNvPicPr>
            <a:picLocks noChangeAspect="1"/>
          </p:cNvPicPr>
          <p:nvPr/>
        </p:nvPicPr>
        <p:blipFill>
          <a:blip r:embed="rId3"/>
          <a:stretch>
            <a:fillRect/>
          </a:stretch>
        </p:blipFill>
        <p:spPr>
          <a:xfrm rot="5400000">
            <a:off x="5133340" y="1587500"/>
            <a:ext cx="6511925" cy="368236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2506345" y="236220"/>
            <a:ext cx="6700520" cy="6385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09930" y="417830"/>
            <a:ext cx="10177145" cy="1210310"/>
          </a:xfrm>
        </p:spPr>
        <p:txBody>
          <a:bodyPr/>
          <a:lstStyle/>
          <a:p>
            <a:r>
              <a:rPr lang="zh-CN" altLang="en-US" sz="4400" dirty="0"/>
              <a:t>前言</a:t>
            </a:r>
            <a:r>
              <a:rPr lang="en-US" altLang="zh-CN" sz="4400" dirty="0"/>
              <a:t>——</a:t>
            </a:r>
            <a:r>
              <a:rPr lang="zh-CN" altLang="en-US" sz="4400" dirty="0"/>
              <a:t>项目背景</a:t>
            </a:r>
          </a:p>
        </p:txBody>
      </p:sp>
      <p:sp>
        <p:nvSpPr>
          <p:cNvPr id="8" name="矩形 7"/>
          <p:cNvSpPr/>
          <p:nvPr/>
        </p:nvSpPr>
        <p:spPr>
          <a:xfrm>
            <a:off x="2562860" y="2228215"/>
            <a:ext cx="6875780" cy="414020"/>
          </a:xfrm>
          <a:prstGeom prst="rect">
            <a:avLst/>
          </a:prstGeom>
        </p:spPr>
        <p:txBody>
          <a:bodyPr wrap="square">
            <a:spAutoFit/>
          </a:bodyPr>
          <a:lstStyle/>
          <a:p>
            <a:pPr>
              <a:lnSpc>
                <a:spcPts val="2520"/>
              </a:lnSpc>
            </a:pPr>
            <a:r>
              <a:rPr lang="zh-CN" altLang="en-US" sz="2000" dirty="0"/>
              <a:t>校车订退票系统</a:t>
            </a:r>
          </a:p>
        </p:txBody>
      </p:sp>
      <p:sp>
        <p:nvSpPr>
          <p:cNvPr id="10" name="矩形 9"/>
          <p:cNvSpPr/>
          <p:nvPr/>
        </p:nvSpPr>
        <p:spPr>
          <a:xfrm>
            <a:off x="2129155" y="3150235"/>
            <a:ext cx="9086215" cy="1099185"/>
          </a:xfrm>
          <a:prstGeom prst="rect">
            <a:avLst/>
          </a:prstGeom>
        </p:spPr>
        <p:txBody>
          <a:bodyPr wrap="square">
            <a:spAutoFit/>
          </a:bodyPr>
          <a:lstStyle/>
          <a:p>
            <a:pPr fontAlgn="auto">
              <a:lnSpc>
                <a:spcPts val="2620"/>
              </a:lnSpc>
            </a:pPr>
            <a:r>
              <a:rPr lang="zh-CN" altLang="en-US" dirty="0"/>
              <a:t>本信息系统设计实训报告的编写目的在于分析校车订退票系统的系统需求、结构设计、业务流程，以及形成新系统的逻辑方案等内容，以成为下一阶段开发实施等工作的依据和今后验收目标系统的检验标准。</a:t>
            </a:r>
          </a:p>
        </p:txBody>
      </p:sp>
      <p:sp>
        <p:nvSpPr>
          <p:cNvPr id="13" name="文本框 12"/>
          <p:cNvSpPr txBox="1"/>
          <p:nvPr/>
        </p:nvSpPr>
        <p:spPr>
          <a:xfrm>
            <a:off x="709632" y="2164439"/>
            <a:ext cx="1198880" cy="398780"/>
          </a:xfrm>
          <a:prstGeom prst="rect">
            <a:avLst/>
          </a:prstGeom>
          <a:noFill/>
        </p:spPr>
        <p:txBody>
          <a:bodyPr wrap="none" rtlCol="0">
            <a:spAutoFit/>
          </a:bodyPr>
          <a:lstStyle/>
          <a:p>
            <a:r>
              <a:rPr lang="zh-CN" altLang="en-US" sz="2000" b="1" dirty="0">
                <a:solidFill>
                  <a:srgbClr val="4472C4"/>
                </a:solidFill>
              </a:rPr>
              <a:t>系统名称</a:t>
            </a:r>
          </a:p>
        </p:txBody>
      </p:sp>
      <p:sp>
        <p:nvSpPr>
          <p:cNvPr id="15" name="文本框 14"/>
          <p:cNvSpPr txBox="1"/>
          <p:nvPr/>
        </p:nvSpPr>
        <p:spPr>
          <a:xfrm>
            <a:off x="709725" y="3149959"/>
            <a:ext cx="1198880" cy="398780"/>
          </a:xfrm>
          <a:prstGeom prst="rect">
            <a:avLst/>
          </a:prstGeom>
          <a:noFill/>
        </p:spPr>
        <p:txBody>
          <a:bodyPr wrap="none" rtlCol="0">
            <a:spAutoFit/>
          </a:bodyPr>
          <a:lstStyle/>
          <a:p>
            <a:r>
              <a:rPr lang="zh-CN" altLang="en-US" sz="2000" b="1" dirty="0">
                <a:solidFill>
                  <a:srgbClr val="4472C4"/>
                </a:solidFill>
              </a:rPr>
              <a:t>编写目的</a:t>
            </a:r>
          </a:p>
        </p:txBody>
      </p:sp>
      <p:sp>
        <p:nvSpPr>
          <p:cNvPr id="20" name="文本框 19"/>
          <p:cNvSpPr txBox="1"/>
          <p:nvPr/>
        </p:nvSpPr>
        <p:spPr>
          <a:xfrm>
            <a:off x="709930" y="4528185"/>
            <a:ext cx="1682750" cy="398780"/>
          </a:xfrm>
          <a:prstGeom prst="rect">
            <a:avLst/>
          </a:prstGeom>
          <a:noFill/>
        </p:spPr>
        <p:txBody>
          <a:bodyPr wrap="square" rtlCol="0">
            <a:spAutoFit/>
          </a:bodyPr>
          <a:lstStyle/>
          <a:p>
            <a:r>
              <a:rPr lang="zh-CN" altLang="en-US" sz="2000" b="1" dirty="0">
                <a:solidFill>
                  <a:srgbClr val="4472C4"/>
                </a:solidFill>
              </a:rPr>
              <a:t>系统来源</a:t>
            </a:r>
          </a:p>
        </p:txBody>
      </p:sp>
      <p:sp>
        <p:nvSpPr>
          <p:cNvPr id="21" name="矩形 20"/>
          <p:cNvSpPr/>
          <p:nvPr/>
        </p:nvSpPr>
        <p:spPr>
          <a:xfrm>
            <a:off x="2129155" y="4665345"/>
            <a:ext cx="9180195" cy="1383665"/>
          </a:xfrm>
          <a:prstGeom prst="rect">
            <a:avLst/>
          </a:prstGeom>
        </p:spPr>
        <p:txBody>
          <a:bodyPr wrap="square">
            <a:spAutoFit/>
          </a:bodyPr>
          <a:lstStyle/>
          <a:p>
            <a:pPr>
              <a:lnSpc>
                <a:spcPts val="2520"/>
              </a:lnSpc>
            </a:pPr>
            <a:r>
              <a:rPr lang="zh-CN" altLang="en-US" dirty="0"/>
              <a:t>传统的线下校车服务效率低，大部分学校使用的仍然是纸质车票，给教职工和学生带来许多不便。相反，如果采取线上购票模式，将大大提高校车服务的效率，便于师生购买到适时的车票。该校车订票系统的分析与设计正是基于这一点，致力于实现订票、退票、查询等功能，为师生筛选最适宜的车次信息，并提供更好的用户体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par>
                          <p:cTn id="28" fill="hold">
                            <p:stCondLst>
                              <p:cond delay="58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1272540" y="485140"/>
            <a:ext cx="9890760" cy="64217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1554480" cy="368300"/>
          </a:xfrm>
          <a:prstGeom prst="rect">
            <a:avLst/>
          </a:prstGeom>
          <a:noFill/>
        </p:spPr>
        <p:txBody>
          <a:bodyPr wrap="none" rtlCol="0">
            <a:spAutoFit/>
          </a:bodyPr>
          <a:lstStyle/>
          <a:p>
            <a:r>
              <a:rPr lang="zh-CN" altLang="en-US" dirty="0">
                <a:solidFill>
                  <a:srgbClr val="4472C4"/>
                </a:solidFill>
              </a:rPr>
              <a:t>用户注册界面</a:t>
            </a:r>
          </a:p>
        </p:txBody>
      </p:sp>
      <p:pic>
        <p:nvPicPr>
          <p:cNvPr id="2" name="图片 1" descr="`$L}3H7J[`3Y7HM(OH[CQ39"/>
          <p:cNvPicPr>
            <a:picLocks noChangeAspect="1"/>
          </p:cNvPicPr>
          <p:nvPr/>
        </p:nvPicPr>
        <p:blipFill>
          <a:blip r:embed="rId2"/>
          <a:stretch>
            <a:fillRect/>
          </a:stretch>
        </p:blipFill>
        <p:spPr>
          <a:xfrm>
            <a:off x="1236345" y="2136775"/>
            <a:ext cx="4841240" cy="2604770"/>
          </a:xfrm>
          <a:prstGeom prst="rect">
            <a:avLst/>
          </a:prstGeom>
          <a:effectLst>
            <a:outerShdw blurRad="50800" dist="38100" dir="2700000" algn="tl" rotWithShape="0">
              <a:prstClr val="black">
                <a:alpha val="40000"/>
              </a:prstClr>
            </a:outerShdw>
          </a:effectLst>
        </p:spPr>
      </p:pic>
      <p:pic>
        <p:nvPicPr>
          <p:cNvPr id="3" name="图片 2" descr="KFV84@$2R7$95E$[`0KF$UC"/>
          <p:cNvPicPr>
            <a:picLocks noChangeAspect="1"/>
          </p:cNvPicPr>
          <p:nvPr/>
        </p:nvPicPr>
        <p:blipFill>
          <a:blip r:embed="rId3"/>
          <a:stretch>
            <a:fillRect/>
          </a:stretch>
        </p:blipFill>
        <p:spPr>
          <a:xfrm rot="5400000">
            <a:off x="5007610" y="1456055"/>
            <a:ext cx="6656070" cy="37953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1917700" y="284480"/>
            <a:ext cx="8673465" cy="6289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868680" cy="368300"/>
          </a:xfrm>
          <a:prstGeom prst="rect">
            <a:avLst/>
          </a:prstGeom>
          <a:noFill/>
        </p:spPr>
        <p:txBody>
          <a:bodyPr wrap="none" rtlCol="0">
            <a:spAutoFit/>
          </a:bodyPr>
          <a:lstStyle/>
          <a:p>
            <a:r>
              <a:rPr lang="zh-CN" altLang="en-US" dirty="0">
                <a:solidFill>
                  <a:srgbClr val="4472C4"/>
                </a:solidFill>
              </a:rPr>
              <a:t>主界面</a:t>
            </a:r>
          </a:p>
        </p:txBody>
      </p:sp>
      <p:pic>
        <p:nvPicPr>
          <p:cNvPr id="2" name="图片 1"/>
          <p:cNvPicPr>
            <a:picLocks noChangeAspect="1"/>
          </p:cNvPicPr>
          <p:nvPr/>
        </p:nvPicPr>
        <p:blipFill>
          <a:blip r:embed="rId2"/>
          <a:srcRect r="5678"/>
          <a:stretch>
            <a:fillRect/>
          </a:stretch>
        </p:blipFill>
        <p:spPr>
          <a:xfrm>
            <a:off x="939800" y="2136775"/>
            <a:ext cx="5094605" cy="2644140"/>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3"/>
          <a:stretch>
            <a:fillRect/>
          </a:stretch>
        </p:blipFill>
        <p:spPr>
          <a:xfrm rot="5400000">
            <a:off x="3815715" y="1697355"/>
            <a:ext cx="6337300" cy="3522980"/>
          </a:xfrm>
          <a:prstGeom prst="rect">
            <a:avLst/>
          </a:prstGeom>
        </p:spPr>
      </p:pic>
      <p:pic>
        <p:nvPicPr>
          <p:cNvPr id="4" name="图片 3" descr="I%]{U(4USOR25V5$CHGSMYB"/>
          <p:cNvPicPr>
            <a:picLocks noChangeAspect="1"/>
          </p:cNvPicPr>
          <p:nvPr/>
        </p:nvPicPr>
        <p:blipFill>
          <a:blip r:embed="rId4"/>
          <a:stretch>
            <a:fillRect/>
          </a:stretch>
        </p:blipFill>
        <p:spPr>
          <a:xfrm rot="5400000">
            <a:off x="7132955" y="1620520"/>
            <a:ext cx="6452870" cy="35610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1854200" y="313055"/>
            <a:ext cx="8482965" cy="6231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1554480" cy="368300"/>
          </a:xfrm>
          <a:prstGeom prst="rect">
            <a:avLst/>
          </a:prstGeom>
          <a:noFill/>
        </p:spPr>
        <p:txBody>
          <a:bodyPr wrap="none" rtlCol="0">
            <a:spAutoFit/>
          </a:bodyPr>
          <a:lstStyle/>
          <a:p>
            <a:r>
              <a:rPr lang="zh-CN" altLang="en-US" dirty="0">
                <a:solidFill>
                  <a:srgbClr val="4472C4"/>
                </a:solidFill>
              </a:rPr>
              <a:t>添加车票界面</a:t>
            </a:r>
          </a:p>
        </p:txBody>
      </p:sp>
      <p:pic>
        <p:nvPicPr>
          <p:cNvPr id="3" name="图片 2" descr="2D0$Q11X7E5KRD%JWLQAPD6"/>
          <p:cNvPicPr>
            <a:picLocks noChangeAspect="1"/>
          </p:cNvPicPr>
          <p:nvPr/>
        </p:nvPicPr>
        <p:blipFill>
          <a:blip r:embed="rId2"/>
          <a:stretch>
            <a:fillRect/>
          </a:stretch>
        </p:blipFill>
        <p:spPr>
          <a:xfrm>
            <a:off x="974725" y="2136775"/>
            <a:ext cx="4895215" cy="2506980"/>
          </a:xfrm>
          <a:prstGeom prst="rect">
            <a:avLst/>
          </a:prstGeom>
          <a:effectLst>
            <a:outerShdw blurRad="50800" dist="38100" dir="2700000" algn="tl" rotWithShape="0">
              <a:prstClr val="black">
                <a:alpha val="40000"/>
              </a:prstClr>
            </a:outerShdw>
          </a:effectLst>
        </p:spPr>
      </p:pic>
      <p:pic>
        <p:nvPicPr>
          <p:cNvPr id="7" name="图片 6" descr="XMB}W@24RC5S}6)1QX`{~9F"/>
          <p:cNvPicPr>
            <a:picLocks noChangeAspect="1"/>
          </p:cNvPicPr>
          <p:nvPr/>
        </p:nvPicPr>
        <p:blipFill>
          <a:blip r:embed="rId3"/>
          <a:stretch>
            <a:fillRect/>
          </a:stretch>
        </p:blipFill>
        <p:spPr>
          <a:xfrm rot="5400000">
            <a:off x="5073015" y="1464310"/>
            <a:ext cx="6719570" cy="38519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1971675" y="275590"/>
            <a:ext cx="8019415" cy="64033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1554480" cy="368300"/>
          </a:xfrm>
          <a:prstGeom prst="rect">
            <a:avLst/>
          </a:prstGeom>
          <a:noFill/>
        </p:spPr>
        <p:txBody>
          <a:bodyPr wrap="none" rtlCol="0">
            <a:spAutoFit/>
          </a:bodyPr>
          <a:lstStyle/>
          <a:p>
            <a:r>
              <a:rPr lang="zh-CN" altLang="en-US" dirty="0">
                <a:solidFill>
                  <a:srgbClr val="4472C4"/>
                </a:solidFill>
              </a:rPr>
              <a:t>购买车票界面</a:t>
            </a:r>
          </a:p>
        </p:txBody>
      </p:sp>
      <p:pic>
        <p:nvPicPr>
          <p:cNvPr id="2" name="图片 1" descr="QZ_Z}B757PMKMK8LI@~8GAN"/>
          <p:cNvPicPr>
            <a:picLocks noChangeAspect="1"/>
          </p:cNvPicPr>
          <p:nvPr/>
        </p:nvPicPr>
        <p:blipFill>
          <a:blip r:embed="rId2"/>
          <a:stretch>
            <a:fillRect/>
          </a:stretch>
        </p:blipFill>
        <p:spPr>
          <a:xfrm>
            <a:off x="763270" y="2136775"/>
            <a:ext cx="5369560" cy="2651125"/>
          </a:xfrm>
          <a:prstGeom prst="rect">
            <a:avLst/>
          </a:prstGeom>
          <a:effectLst>
            <a:outerShdw blurRad="50800" dist="38100" dir="2700000" algn="tl" rotWithShape="0">
              <a:prstClr val="black">
                <a:alpha val="40000"/>
              </a:prstClr>
            </a:outerShdw>
          </a:effectLst>
        </p:spPr>
      </p:pic>
      <p:pic>
        <p:nvPicPr>
          <p:cNvPr id="3" name="图片 2" descr="{TRQ5YA{BN5S9NLPT75$RZ9"/>
          <p:cNvPicPr>
            <a:picLocks noChangeAspect="1"/>
          </p:cNvPicPr>
          <p:nvPr/>
        </p:nvPicPr>
        <p:blipFill>
          <a:blip r:embed="rId3"/>
          <a:stretch>
            <a:fillRect/>
          </a:stretch>
        </p:blipFill>
        <p:spPr>
          <a:xfrm rot="5400000">
            <a:off x="3665855" y="1621790"/>
            <a:ext cx="6430645" cy="3680460"/>
          </a:xfrm>
          <a:prstGeom prst="rect">
            <a:avLst/>
          </a:prstGeom>
        </p:spPr>
      </p:pic>
      <p:pic>
        <p:nvPicPr>
          <p:cNvPr id="4" name="图片 3" descr="][3L@428JX2O35B7{8E~WDK"/>
          <p:cNvPicPr>
            <a:picLocks noChangeAspect="1"/>
          </p:cNvPicPr>
          <p:nvPr/>
        </p:nvPicPr>
        <p:blipFill>
          <a:blip r:embed="rId4"/>
          <a:stretch>
            <a:fillRect/>
          </a:stretch>
        </p:blipFill>
        <p:spPr>
          <a:xfrm rot="5400000">
            <a:off x="7042150" y="1671320"/>
            <a:ext cx="6456045" cy="35814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39951" y="1766888"/>
            <a:ext cx="1097280" cy="368300"/>
          </a:xfrm>
          <a:prstGeom prst="rect">
            <a:avLst/>
          </a:prstGeom>
          <a:noFill/>
        </p:spPr>
        <p:txBody>
          <a:bodyPr wrap="none" rtlCol="0">
            <a:spAutoFit/>
          </a:bodyPr>
          <a:lstStyle/>
          <a:p>
            <a:r>
              <a:rPr lang="zh-CN" altLang="en-US" dirty="0">
                <a:solidFill>
                  <a:srgbClr val="4472C4"/>
                </a:solidFill>
              </a:rPr>
              <a:t>退票界面</a:t>
            </a:r>
          </a:p>
        </p:txBody>
      </p:sp>
      <p:pic>
        <p:nvPicPr>
          <p:cNvPr id="2" name="图片 1" descr="QZ_Z}B757PMKMK8LI@~8GAN"/>
          <p:cNvPicPr>
            <a:picLocks noChangeAspect="1"/>
          </p:cNvPicPr>
          <p:nvPr/>
        </p:nvPicPr>
        <p:blipFill>
          <a:blip r:embed="rId2"/>
          <a:stretch>
            <a:fillRect/>
          </a:stretch>
        </p:blipFill>
        <p:spPr>
          <a:xfrm>
            <a:off x="763270" y="2136775"/>
            <a:ext cx="5369560" cy="2651125"/>
          </a:xfrm>
          <a:prstGeom prst="rect">
            <a:avLst/>
          </a:prstGeom>
          <a:effectLst>
            <a:outerShdw blurRad="50800" dist="38100" dir="2700000" algn="tl" rotWithShape="0">
              <a:prstClr val="black">
                <a:alpha val="40000"/>
              </a:prstClr>
            </a:outerShdw>
          </a:effectLst>
        </p:spPr>
      </p:pic>
      <p:pic>
        <p:nvPicPr>
          <p:cNvPr id="5" name="图片 4" descr="R$1PQTMR[PL)09LDDQ}X`63"/>
          <p:cNvPicPr>
            <a:picLocks noChangeAspect="1"/>
          </p:cNvPicPr>
          <p:nvPr/>
        </p:nvPicPr>
        <p:blipFill>
          <a:blip r:embed="rId3"/>
          <a:stretch>
            <a:fillRect/>
          </a:stretch>
        </p:blipFill>
        <p:spPr>
          <a:xfrm rot="5400000">
            <a:off x="3501390" y="1627505"/>
            <a:ext cx="6724015" cy="3580765"/>
          </a:xfrm>
          <a:prstGeom prst="rect">
            <a:avLst/>
          </a:prstGeom>
        </p:spPr>
      </p:pic>
      <p:pic>
        <p:nvPicPr>
          <p:cNvPr id="7" name="图片 6" descr="LZ1_P6`439JP32(38CK)EYC"/>
          <p:cNvPicPr>
            <a:picLocks noChangeAspect="1"/>
          </p:cNvPicPr>
          <p:nvPr/>
        </p:nvPicPr>
        <p:blipFill>
          <a:blip r:embed="rId4"/>
          <a:stretch>
            <a:fillRect/>
          </a:stretch>
        </p:blipFill>
        <p:spPr>
          <a:xfrm rot="5400000">
            <a:off x="7040880" y="1668780"/>
            <a:ext cx="6680835" cy="345503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stretch>
            <a:fillRect/>
          </a:stretch>
        </p:blipFill>
        <p:spPr>
          <a:xfrm>
            <a:off x="2048510" y="313055"/>
            <a:ext cx="7913370" cy="6338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09930" y="417830"/>
            <a:ext cx="10177145" cy="1210310"/>
          </a:xfrm>
        </p:spPr>
        <p:txBody>
          <a:bodyPr/>
          <a:lstStyle/>
          <a:p>
            <a:r>
              <a:rPr lang="zh-CN" altLang="en-US" sz="4400" dirty="0"/>
              <a:t>前言</a:t>
            </a:r>
            <a:r>
              <a:rPr lang="en-US" altLang="zh-CN" sz="4400" dirty="0"/>
              <a:t>——</a:t>
            </a:r>
            <a:r>
              <a:rPr lang="zh-CN" altLang="en-US" sz="4400" dirty="0"/>
              <a:t>项目背景</a:t>
            </a:r>
          </a:p>
        </p:txBody>
      </p:sp>
      <p:sp>
        <p:nvSpPr>
          <p:cNvPr id="14" name="文本框 13"/>
          <p:cNvSpPr txBox="1"/>
          <p:nvPr/>
        </p:nvSpPr>
        <p:spPr>
          <a:xfrm>
            <a:off x="613410" y="2593340"/>
            <a:ext cx="1256030" cy="398780"/>
          </a:xfrm>
          <a:prstGeom prst="rect">
            <a:avLst/>
          </a:prstGeom>
          <a:noFill/>
        </p:spPr>
        <p:txBody>
          <a:bodyPr wrap="square" rtlCol="0">
            <a:spAutoFit/>
          </a:bodyPr>
          <a:lstStyle/>
          <a:p>
            <a:r>
              <a:rPr lang="zh-CN" altLang="en-US" sz="2000" b="1" dirty="0">
                <a:solidFill>
                  <a:srgbClr val="4472C4"/>
                </a:solidFill>
              </a:rPr>
              <a:t>系统背景</a:t>
            </a:r>
          </a:p>
        </p:txBody>
      </p:sp>
      <p:sp>
        <p:nvSpPr>
          <p:cNvPr id="18" name="矩形 17"/>
          <p:cNvSpPr/>
          <p:nvPr/>
        </p:nvSpPr>
        <p:spPr>
          <a:xfrm>
            <a:off x="2225040" y="2792730"/>
            <a:ext cx="9043035" cy="2881630"/>
          </a:xfrm>
          <a:prstGeom prst="rect">
            <a:avLst/>
          </a:prstGeom>
        </p:spPr>
        <p:txBody>
          <a:bodyPr wrap="square">
            <a:spAutoFit/>
          </a:bodyPr>
          <a:lstStyle/>
          <a:p>
            <a:pPr fontAlgn="auto">
              <a:lnSpc>
                <a:spcPts val="2720"/>
              </a:lnSpc>
            </a:pPr>
            <a:r>
              <a:rPr lang="zh-CN" altLang="en-US" dirty="0"/>
              <a:t>随着大学校区的不断增加及教职工和学生人数的不断增长，很多大学根据实际情况给予师生一定的福利，例如为在校师生提供了往返不同校区的车次，方便师生新老校区之间的来往，解决他们在学习及工作之外的其他难题。</a:t>
            </a:r>
          </a:p>
          <a:p>
            <a:pPr fontAlgn="auto">
              <a:lnSpc>
                <a:spcPts val="2720"/>
              </a:lnSpc>
            </a:pPr>
            <a:r>
              <a:rPr lang="zh-CN" altLang="en-US" dirty="0"/>
              <a:t>在此之前，车票代理窗口购买车票是最传统的方式，但随着师生工作生活节奏的加快和互联网的普及以及信息化时代的到来，提前到代理点购买车票就显得耗费时间，而且整个班车数据的统计及地点的设计等都存在一定的问题，造成资源的浪费。于是，越来越多的人开始采用在线上系统上购票的方式，订票系统的需求越来越明显，性能良好的订票系统应运而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898525" y="176530"/>
            <a:ext cx="10149205" cy="6368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stretch>
            <a:fillRect/>
          </a:stretch>
        </p:blipFill>
        <p:spPr>
          <a:xfrm>
            <a:off x="818515" y="401955"/>
            <a:ext cx="10490835" cy="6212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_2019-07-03-10-24-18">
            <a:hlinkClick r:id="" action="ppaction://media"/>
          </p:cNvPr>
          <p:cNvPicPr>
            <a:picLocks noGrp="1"/>
          </p:cNvPicPr>
          <p:nvPr>
            <p:ph type="pic" sz="quarter" idx="10"/>
            <a:videoFile r:link="rId2"/>
            <p:extLst>
              <p:ext uri="{DAA4B4D4-6D71-4841-9C94-3DE7FCFB9230}">
                <p14:media xmlns:p14="http://schemas.microsoft.com/office/powerpoint/2010/main" r:embed="rId1"/>
              </p:ext>
            </p:extLst>
          </p:nvPr>
        </p:nvPicPr>
        <p:blipFill>
          <a:blip r:embed="rId4"/>
          <a:stretch>
            <a:fillRect/>
          </a:stretch>
        </p:blipFill>
        <p:spPr>
          <a:xfrm>
            <a:off x="3893820" y="-74295"/>
            <a:ext cx="4046220" cy="705548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Part4</a:t>
            </a:r>
            <a:br>
              <a:rPr lang="en-US" altLang="zh-CN" dirty="0"/>
            </a:br>
            <a:r>
              <a:rPr lang="zh-CN" altLang="en-US" dirty="0"/>
              <a:t>分工合作</a:t>
            </a:r>
          </a:p>
        </p:txBody>
      </p:sp>
      <p:pic>
        <p:nvPicPr>
          <p:cNvPr id="6" name="图片占位符 5"/>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7833" r="27833"/>
          <a:stretch>
            <a:fillRect/>
          </a:stretch>
        </p:blipFill>
        <p:spPr/>
      </p:pic>
      <p:sp>
        <p:nvSpPr>
          <p:cNvPr id="22" name="任意多边形: 形状 21"/>
          <p:cNvSpPr/>
          <p:nvPr/>
        </p:nvSpPr>
        <p:spPr>
          <a:xfrm>
            <a:off x="2323652" y="1215614"/>
            <a:ext cx="7949901" cy="4410635"/>
          </a:xfrm>
          <a:custGeom>
            <a:avLst/>
            <a:gdLst>
              <a:gd name="connsiteX0" fmla="*/ 7949901 w 7949901"/>
              <a:gd name="connsiteY0" fmla="*/ 1613647 h 4410635"/>
              <a:gd name="connsiteX1" fmla="*/ 7949901 w 7949901"/>
              <a:gd name="connsiteY1" fmla="*/ 0 h 4410635"/>
              <a:gd name="connsiteX2" fmla="*/ 0 w 7949901"/>
              <a:gd name="connsiteY2" fmla="*/ 10758 h 4410635"/>
              <a:gd name="connsiteX3" fmla="*/ 0 w 7949901"/>
              <a:gd name="connsiteY3" fmla="*/ 4389120 h 4410635"/>
              <a:gd name="connsiteX4" fmla="*/ 7928386 w 7949901"/>
              <a:gd name="connsiteY4" fmla="*/ 4410635 h 4410635"/>
              <a:gd name="connsiteX5" fmla="*/ 7949901 w 7949901"/>
              <a:gd name="connsiteY5" fmla="*/ 2796988 h 44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9901" h="4410635">
                <a:moveTo>
                  <a:pt x="7949901" y="1613647"/>
                </a:moveTo>
                <a:lnTo>
                  <a:pt x="7949901" y="0"/>
                </a:lnTo>
                <a:lnTo>
                  <a:pt x="0" y="10758"/>
                </a:lnTo>
                <a:lnTo>
                  <a:pt x="0" y="4389120"/>
                </a:lnTo>
                <a:lnTo>
                  <a:pt x="7928386" y="4410635"/>
                </a:lnTo>
                <a:lnTo>
                  <a:pt x="7949901" y="2796988"/>
                </a:lnTo>
              </a:path>
            </a:pathLst>
          </a:custGeom>
          <a:noFill/>
          <a:ln w="76200">
            <a:solidFill>
              <a:srgbClr val="B36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578275" y="2367578"/>
            <a:ext cx="3035449" cy="3035450"/>
            <a:chOff x="3960608" y="1293607"/>
            <a:chExt cx="4270785" cy="4270786"/>
          </a:xfrm>
        </p:grpSpPr>
        <p:sp>
          <p:nvSpPr>
            <p:cNvPr id="18" name="任意多边形: 形状 17"/>
            <p:cNvSpPr/>
            <p:nvPr/>
          </p:nvSpPr>
          <p:spPr>
            <a:xfrm>
              <a:off x="4090953" y="1293607"/>
              <a:ext cx="2654092" cy="1406562"/>
            </a:xfrm>
            <a:custGeom>
              <a:avLst/>
              <a:gdLst>
                <a:gd name="connsiteX0" fmla="*/ 2005047 w 2654092"/>
                <a:gd name="connsiteY0" fmla="*/ 0 h 1406562"/>
                <a:gd name="connsiteX1" fmla="*/ 2640048 w 2654092"/>
                <a:gd name="connsiteY1" fmla="*/ 96003 h 1406562"/>
                <a:gd name="connsiteX2" fmla="*/ 2654092 w 2654092"/>
                <a:gd name="connsiteY2" fmla="*/ 101143 h 1406562"/>
                <a:gd name="connsiteX3" fmla="*/ 2654092 w 2654092"/>
                <a:gd name="connsiteY3" fmla="*/ 1406562 h 1406562"/>
                <a:gd name="connsiteX4" fmla="*/ 0 w 2654092"/>
                <a:gd name="connsiteY4" fmla="*/ 1406562 h 1406562"/>
                <a:gd name="connsiteX5" fmla="*/ 37464 w 2654092"/>
                <a:gd name="connsiteY5" fmla="*/ 1304202 h 1406562"/>
                <a:gd name="connsiteX6" fmla="*/ 2005047 w 2654092"/>
                <a:gd name="connsiteY6" fmla="*/ 0 h 140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4092" h="1406562">
                  <a:moveTo>
                    <a:pt x="2005047" y="0"/>
                  </a:moveTo>
                  <a:cubicBezTo>
                    <a:pt x="2226174" y="0"/>
                    <a:pt x="2439451" y="33611"/>
                    <a:pt x="2640048" y="96003"/>
                  </a:cubicBezTo>
                  <a:lnTo>
                    <a:pt x="2654092" y="101143"/>
                  </a:lnTo>
                  <a:lnTo>
                    <a:pt x="2654092" y="1406562"/>
                  </a:lnTo>
                  <a:lnTo>
                    <a:pt x="0" y="1406562"/>
                  </a:lnTo>
                  <a:lnTo>
                    <a:pt x="37464" y="1304202"/>
                  </a:lnTo>
                  <a:cubicBezTo>
                    <a:pt x="361634" y="537777"/>
                    <a:pt x="1120538" y="0"/>
                    <a:pt x="2005047" y="0"/>
                  </a:cubicBezTo>
                  <a:close/>
                </a:path>
              </a:pathLst>
            </a:cu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6828417" y="1425266"/>
              <a:ext cx="1402976" cy="2636643"/>
            </a:xfrm>
            <a:custGeom>
              <a:avLst/>
              <a:gdLst>
                <a:gd name="connsiteX0" fmla="*/ 0 w 1402976"/>
                <a:gd name="connsiteY0" fmla="*/ 0 h 2636643"/>
                <a:gd name="connsiteX1" fmla="*/ 98774 w 1402976"/>
                <a:gd name="connsiteY1" fmla="*/ 36152 h 2636643"/>
                <a:gd name="connsiteX2" fmla="*/ 1402976 w 1402976"/>
                <a:gd name="connsiteY2" fmla="*/ 2003735 h 2636643"/>
                <a:gd name="connsiteX3" fmla="*/ 1359592 w 1402976"/>
                <a:gd name="connsiteY3" fmla="*/ 2434091 h 2636643"/>
                <a:gd name="connsiteX4" fmla="*/ 1307511 w 1402976"/>
                <a:gd name="connsiteY4" fmla="*/ 2636643 h 2636643"/>
                <a:gd name="connsiteX5" fmla="*/ 0 w 1402976"/>
                <a:gd name="connsiteY5" fmla="*/ 2636643 h 2636643"/>
                <a:gd name="connsiteX6" fmla="*/ 0 w 1402976"/>
                <a:gd name="connsiteY6" fmla="*/ 0 h 26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2976" h="2636643">
                  <a:moveTo>
                    <a:pt x="0" y="0"/>
                  </a:moveTo>
                  <a:lnTo>
                    <a:pt x="98774" y="36152"/>
                  </a:lnTo>
                  <a:cubicBezTo>
                    <a:pt x="865199" y="360322"/>
                    <a:pt x="1402976" y="1119226"/>
                    <a:pt x="1402976" y="2003735"/>
                  </a:cubicBezTo>
                  <a:cubicBezTo>
                    <a:pt x="1402976" y="2151153"/>
                    <a:pt x="1388038" y="2295082"/>
                    <a:pt x="1359592" y="2434091"/>
                  </a:cubicBezTo>
                  <a:lnTo>
                    <a:pt x="1307511" y="2636643"/>
                  </a:lnTo>
                  <a:lnTo>
                    <a:pt x="0" y="2636643"/>
                  </a:lnTo>
                  <a:lnTo>
                    <a:pt x="0" y="0"/>
                  </a:lnTo>
                  <a:close/>
                </a:path>
              </a:pathLst>
            </a:cu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3960608" y="2796093"/>
              <a:ext cx="1406111" cy="2637791"/>
            </a:xfrm>
            <a:custGeom>
              <a:avLst/>
              <a:gdLst>
                <a:gd name="connsiteX0" fmla="*/ 95465 w 1406111"/>
                <a:gd name="connsiteY0" fmla="*/ 0 h 2637791"/>
                <a:gd name="connsiteX1" fmla="*/ 1406111 w 1406111"/>
                <a:gd name="connsiteY1" fmla="*/ 0 h 2637791"/>
                <a:gd name="connsiteX2" fmla="*/ 1406111 w 1406111"/>
                <a:gd name="connsiteY2" fmla="*/ 2637791 h 2637791"/>
                <a:gd name="connsiteX3" fmla="*/ 1304202 w 1406111"/>
                <a:gd name="connsiteY3" fmla="*/ 2600491 h 2637791"/>
                <a:gd name="connsiteX4" fmla="*/ 0 w 1406111"/>
                <a:gd name="connsiteY4" fmla="*/ 632908 h 2637791"/>
                <a:gd name="connsiteX5" fmla="*/ 43384 w 1406111"/>
                <a:gd name="connsiteY5" fmla="*/ 202552 h 2637791"/>
                <a:gd name="connsiteX6" fmla="*/ 95465 w 1406111"/>
                <a:gd name="connsiteY6" fmla="*/ 0 h 263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111" h="2637791">
                  <a:moveTo>
                    <a:pt x="95465" y="0"/>
                  </a:moveTo>
                  <a:lnTo>
                    <a:pt x="1406111" y="0"/>
                  </a:lnTo>
                  <a:lnTo>
                    <a:pt x="1406111" y="2637791"/>
                  </a:lnTo>
                  <a:lnTo>
                    <a:pt x="1304202" y="2600491"/>
                  </a:lnTo>
                  <a:cubicBezTo>
                    <a:pt x="537777" y="2276321"/>
                    <a:pt x="0" y="1517417"/>
                    <a:pt x="0" y="632908"/>
                  </a:cubicBezTo>
                  <a:cubicBezTo>
                    <a:pt x="0" y="485490"/>
                    <a:pt x="14938" y="341561"/>
                    <a:pt x="43384" y="202552"/>
                  </a:cubicBezTo>
                  <a:lnTo>
                    <a:pt x="95465" y="0"/>
                  </a:lnTo>
                  <a:close/>
                </a:path>
              </a:pathLst>
            </a:cu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5446956" y="4157831"/>
              <a:ext cx="2654093" cy="1406562"/>
            </a:xfrm>
            <a:custGeom>
              <a:avLst/>
              <a:gdLst>
                <a:gd name="connsiteX0" fmla="*/ 0 w 2654093"/>
                <a:gd name="connsiteY0" fmla="*/ 0 h 1406562"/>
                <a:gd name="connsiteX1" fmla="*/ 2654093 w 2654093"/>
                <a:gd name="connsiteY1" fmla="*/ 0 h 1406562"/>
                <a:gd name="connsiteX2" fmla="*/ 2616628 w 2654093"/>
                <a:gd name="connsiteY2" fmla="*/ 102360 h 1406562"/>
                <a:gd name="connsiteX3" fmla="*/ 649045 w 2654093"/>
                <a:gd name="connsiteY3" fmla="*/ 1406562 h 1406562"/>
                <a:gd name="connsiteX4" fmla="*/ 14044 w 2654093"/>
                <a:gd name="connsiteY4" fmla="*/ 1310559 h 1406562"/>
                <a:gd name="connsiteX5" fmla="*/ 0 w 2654093"/>
                <a:gd name="connsiteY5" fmla="*/ 1305419 h 1406562"/>
                <a:gd name="connsiteX6" fmla="*/ 0 w 2654093"/>
                <a:gd name="connsiteY6" fmla="*/ 0 h 140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4093" h="1406562">
                  <a:moveTo>
                    <a:pt x="0" y="0"/>
                  </a:moveTo>
                  <a:lnTo>
                    <a:pt x="2654093" y="0"/>
                  </a:lnTo>
                  <a:lnTo>
                    <a:pt x="2616628" y="102360"/>
                  </a:lnTo>
                  <a:cubicBezTo>
                    <a:pt x="2292458" y="868785"/>
                    <a:pt x="1533554" y="1406562"/>
                    <a:pt x="649045" y="1406562"/>
                  </a:cubicBezTo>
                  <a:cubicBezTo>
                    <a:pt x="427918" y="1406562"/>
                    <a:pt x="214641" y="1372951"/>
                    <a:pt x="14044" y="1310559"/>
                  </a:cubicBezTo>
                  <a:lnTo>
                    <a:pt x="0" y="1305419"/>
                  </a:lnTo>
                  <a:lnTo>
                    <a:pt x="0" y="0"/>
                  </a:lnTo>
                  <a:close/>
                </a:path>
              </a:pathLst>
            </a:cu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Shape 2656"/>
          <p:cNvSpPr/>
          <p:nvPr/>
        </p:nvSpPr>
        <p:spPr>
          <a:xfrm>
            <a:off x="5634693" y="2673699"/>
            <a:ext cx="387468" cy="387468"/>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bg1"/>
          </a:solidFill>
          <a:ln w="12700">
            <a:no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2787"/>
          <p:cNvSpPr/>
          <p:nvPr/>
        </p:nvSpPr>
        <p:spPr>
          <a:xfrm>
            <a:off x="6032523" y="4693807"/>
            <a:ext cx="418454" cy="41873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no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 name="Shape 2682"/>
          <p:cNvSpPr/>
          <p:nvPr/>
        </p:nvSpPr>
        <p:spPr>
          <a:xfrm>
            <a:off x="4900129" y="3877073"/>
            <a:ext cx="363246" cy="363246"/>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bg1"/>
          </a:solidFill>
          <a:ln w="12700">
            <a:no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17"/>
          <p:cNvSpPr/>
          <p:nvPr/>
        </p:nvSpPr>
        <p:spPr>
          <a:xfrm>
            <a:off x="6911448" y="3693252"/>
            <a:ext cx="449291" cy="36764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cxnSp>
        <p:nvCxnSpPr>
          <p:cNvPr id="3" name="连接符: 肘形 2"/>
          <p:cNvCxnSpPr/>
          <p:nvPr/>
        </p:nvCxnSpPr>
        <p:spPr>
          <a:xfrm rot="10800000">
            <a:off x="2920128" y="2035618"/>
            <a:ext cx="1980000" cy="612000"/>
          </a:xfrm>
          <a:prstGeom prst="bentConnector3">
            <a:avLst>
              <a:gd name="adj1" fmla="val 102"/>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12" name="连接符: 肘形 11"/>
          <p:cNvCxnSpPr/>
          <p:nvPr/>
        </p:nvCxnSpPr>
        <p:spPr>
          <a:xfrm flipV="1">
            <a:off x="7662622" y="2038368"/>
            <a:ext cx="1980000" cy="612000"/>
          </a:xfrm>
          <a:prstGeom prst="bentConnector3">
            <a:avLst>
              <a:gd name="adj1" fmla="val -231"/>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26" name="连接符: 肘形 25"/>
          <p:cNvCxnSpPr/>
          <p:nvPr/>
        </p:nvCxnSpPr>
        <p:spPr>
          <a:xfrm rot="10800000" flipV="1">
            <a:off x="2920128" y="5112539"/>
            <a:ext cx="1980000" cy="612000"/>
          </a:xfrm>
          <a:prstGeom prst="bentConnector3">
            <a:avLst>
              <a:gd name="adj1" fmla="val 392"/>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29" name="连接符: 肘形 28"/>
          <p:cNvCxnSpPr/>
          <p:nvPr/>
        </p:nvCxnSpPr>
        <p:spPr>
          <a:xfrm>
            <a:off x="7613724" y="5176039"/>
            <a:ext cx="1980000" cy="612000"/>
          </a:xfrm>
          <a:prstGeom prst="bentConnector3">
            <a:avLst>
              <a:gd name="adj1" fmla="val -213"/>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分工合作</a:t>
            </a:r>
          </a:p>
        </p:txBody>
      </p:sp>
      <p:sp>
        <p:nvSpPr>
          <p:cNvPr id="20" name="文本框 19"/>
          <p:cNvSpPr txBox="1"/>
          <p:nvPr/>
        </p:nvSpPr>
        <p:spPr>
          <a:xfrm>
            <a:off x="1106247" y="2389410"/>
            <a:ext cx="3627760" cy="1091565"/>
          </a:xfrm>
          <a:prstGeom prst="rect">
            <a:avLst/>
          </a:prstGeom>
          <a:noFill/>
        </p:spPr>
        <p:txBody>
          <a:bodyPr wrap="square" rtlCol="0">
            <a:spAutoFit/>
          </a:bodyPr>
          <a:lstStyle/>
          <a:p>
            <a:pPr algn="l" fontAlgn="auto">
              <a:lnSpc>
                <a:spcPts val="2220"/>
              </a:lnSpc>
            </a:pPr>
            <a:r>
              <a:rPr lang="zh-CN" altLang="en-US" sz="1600" dirty="0"/>
              <a:t>郑畅：</a:t>
            </a:r>
            <a:r>
              <a:rPr lang="en-US" altLang="zh-CN" sz="1600" dirty="0">
                <a:sym typeface="+mn-ea"/>
              </a:rPr>
              <a:t>——</a:t>
            </a:r>
            <a:r>
              <a:rPr lang="zh-CN" altLang="en-US" sz="1600" dirty="0">
                <a:sym typeface="+mn-ea"/>
              </a:rPr>
              <a:t>登陆注册界面：用户与管理员信息注册、核实与登陆</a:t>
            </a:r>
            <a:endParaRPr lang="zh-CN" altLang="en-US" sz="1400" dirty="0">
              <a:sym typeface="+mn-ea"/>
            </a:endParaRPr>
          </a:p>
          <a:p>
            <a:pPr algn="l"/>
            <a:endParaRPr lang="zh-CN" altLang="en-US" sz="1400" dirty="0"/>
          </a:p>
          <a:p>
            <a:pPr algn="l"/>
            <a:endParaRPr lang="zh-CN" altLang="en-US" sz="1400" dirty="0"/>
          </a:p>
        </p:txBody>
      </p:sp>
      <p:sp>
        <p:nvSpPr>
          <p:cNvPr id="4" name="文本框 3"/>
          <p:cNvSpPr txBox="1"/>
          <p:nvPr/>
        </p:nvSpPr>
        <p:spPr>
          <a:xfrm>
            <a:off x="1533715" y="1998788"/>
            <a:ext cx="944880" cy="398780"/>
          </a:xfrm>
          <a:prstGeom prst="rect">
            <a:avLst/>
          </a:prstGeom>
          <a:noFill/>
        </p:spPr>
        <p:txBody>
          <a:bodyPr wrap="none" rtlCol="0">
            <a:spAutoFit/>
          </a:bodyPr>
          <a:lstStyle/>
          <a:p>
            <a:r>
              <a:rPr lang="zh-CN" altLang="en-US" sz="2000" dirty="0"/>
              <a:t>前端一</a:t>
            </a:r>
          </a:p>
        </p:txBody>
      </p:sp>
      <p:sp>
        <p:nvSpPr>
          <p:cNvPr id="21" name="文本框 20"/>
          <p:cNvSpPr txBox="1"/>
          <p:nvPr/>
        </p:nvSpPr>
        <p:spPr>
          <a:xfrm>
            <a:off x="7884795" y="2491740"/>
            <a:ext cx="3689985" cy="660400"/>
          </a:xfrm>
          <a:prstGeom prst="rect">
            <a:avLst/>
          </a:prstGeom>
          <a:noFill/>
        </p:spPr>
        <p:txBody>
          <a:bodyPr wrap="square" rtlCol="0">
            <a:spAutoFit/>
          </a:bodyPr>
          <a:lstStyle/>
          <a:p>
            <a:pPr algn="l" fontAlgn="auto">
              <a:lnSpc>
                <a:spcPts val="2220"/>
              </a:lnSpc>
            </a:pPr>
            <a:r>
              <a:rPr lang="zh-CN" altLang="en-US" sz="1600" dirty="0"/>
              <a:t>王丽丽：</a:t>
            </a:r>
            <a:r>
              <a:rPr lang="en-US" altLang="zh-CN" sz="1600" dirty="0"/>
              <a:t>——</a:t>
            </a:r>
            <a:r>
              <a:rPr lang="zh-CN" altLang="en-US" sz="1600" dirty="0"/>
              <a:t>票务相关界面：订票、退票、查询已购车票等</a:t>
            </a:r>
          </a:p>
        </p:txBody>
      </p:sp>
      <p:sp>
        <p:nvSpPr>
          <p:cNvPr id="22" name="文本框 21"/>
          <p:cNvSpPr txBox="1"/>
          <p:nvPr/>
        </p:nvSpPr>
        <p:spPr>
          <a:xfrm>
            <a:off x="8408516" y="2092768"/>
            <a:ext cx="944880" cy="398780"/>
          </a:xfrm>
          <a:prstGeom prst="rect">
            <a:avLst/>
          </a:prstGeom>
          <a:noFill/>
        </p:spPr>
        <p:txBody>
          <a:bodyPr wrap="none" rtlCol="0">
            <a:spAutoFit/>
          </a:bodyPr>
          <a:lstStyle/>
          <a:p>
            <a:r>
              <a:rPr lang="zh-CN" altLang="en-US" sz="2000" dirty="0"/>
              <a:t>前端二</a:t>
            </a:r>
          </a:p>
        </p:txBody>
      </p:sp>
      <p:sp>
        <p:nvSpPr>
          <p:cNvPr id="23" name="文本框 22"/>
          <p:cNvSpPr txBox="1"/>
          <p:nvPr/>
        </p:nvSpPr>
        <p:spPr>
          <a:xfrm>
            <a:off x="1106247" y="4862933"/>
            <a:ext cx="3627760" cy="660400"/>
          </a:xfrm>
          <a:prstGeom prst="rect">
            <a:avLst/>
          </a:prstGeom>
          <a:noFill/>
        </p:spPr>
        <p:txBody>
          <a:bodyPr wrap="square" rtlCol="0">
            <a:spAutoFit/>
          </a:bodyPr>
          <a:lstStyle/>
          <a:p>
            <a:pPr algn="l" fontAlgn="auto">
              <a:lnSpc>
                <a:spcPts val="2220"/>
              </a:lnSpc>
            </a:pPr>
            <a:r>
              <a:rPr lang="zh-CN" altLang="en-US" sz="1600" dirty="0"/>
              <a:t>万益嘉：</a:t>
            </a:r>
            <a:r>
              <a:rPr lang="zh-CN" altLang="en-US" sz="1600" dirty="0">
                <a:sym typeface="+mn-ea"/>
              </a:rPr>
              <a:t>数据库建表，例如：用户表、票务信息表、增加车票表</a:t>
            </a:r>
          </a:p>
        </p:txBody>
      </p:sp>
      <p:sp>
        <p:nvSpPr>
          <p:cNvPr id="24" name="文本框 23"/>
          <p:cNvSpPr txBox="1"/>
          <p:nvPr/>
        </p:nvSpPr>
        <p:spPr>
          <a:xfrm>
            <a:off x="1533715" y="4240536"/>
            <a:ext cx="690880" cy="398780"/>
          </a:xfrm>
          <a:prstGeom prst="rect">
            <a:avLst/>
          </a:prstGeom>
          <a:noFill/>
        </p:spPr>
        <p:txBody>
          <a:bodyPr wrap="none" rtlCol="0">
            <a:spAutoFit/>
          </a:bodyPr>
          <a:lstStyle/>
          <a:p>
            <a:r>
              <a:rPr lang="zh-CN" altLang="en-US" sz="2000" dirty="0"/>
              <a:t>后端</a:t>
            </a:r>
          </a:p>
        </p:txBody>
      </p:sp>
      <p:sp>
        <p:nvSpPr>
          <p:cNvPr id="25" name="文本框 24"/>
          <p:cNvSpPr txBox="1"/>
          <p:nvPr/>
        </p:nvSpPr>
        <p:spPr>
          <a:xfrm>
            <a:off x="7884160" y="4862830"/>
            <a:ext cx="3870960" cy="829945"/>
          </a:xfrm>
          <a:prstGeom prst="rect">
            <a:avLst/>
          </a:prstGeom>
          <a:noFill/>
        </p:spPr>
        <p:txBody>
          <a:bodyPr wrap="square" rtlCol="0">
            <a:spAutoFit/>
          </a:bodyPr>
          <a:lstStyle/>
          <a:p>
            <a:pPr algn="l"/>
            <a:r>
              <a:rPr lang="zh-CN" altLang="en-US" sz="1600" dirty="0"/>
              <a:t>项目概况及要求、系统需求分析：郑畅</a:t>
            </a:r>
          </a:p>
          <a:p>
            <a:pPr algn="l"/>
            <a:r>
              <a:rPr lang="zh-CN" altLang="en-US" sz="1600" dirty="0"/>
              <a:t>系统分析、系统设计：王丽丽</a:t>
            </a:r>
          </a:p>
          <a:p>
            <a:pPr algn="l"/>
            <a:r>
              <a:rPr lang="zh-CN" altLang="en-US" sz="1600" dirty="0"/>
              <a:t>系统测试与部署、其他说明：万益嘉</a:t>
            </a:r>
          </a:p>
        </p:txBody>
      </p:sp>
      <p:sp>
        <p:nvSpPr>
          <p:cNvPr id="27" name="文本框 26"/>
          <p:cNvSpPr txBox="1"/>
          <p:nvPr/>
        </p:nvSpPr>
        <p:spPr>
          <a:xfrm>
            <a:off x="8324696" y="4295146"/>
            <a:ext cx="2468880" cy="398780"/>
          </a:xfrm>
          <a:prstGeom prst="rect">
            <a:avLst/>
          </a:prstGeom>
          <a:noFill/>
        </p:spPr>
        <p:txBody>
          <a:bodyPr wrap="none" rtlCol="0">
            <a:spAutoFit/>
          </a:bodyPr>
          <a:lstStyle/>
          <a:p>
            <a:r>
              <a:rPr lang="zh-CN" altLang="en-US" sz="2000" dirty="0"/>
              <a:t>实训报告与演示文档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anim calcmode="lin" valueType="num">
                                      <p:cBhvr>
                                        <p:cTn id="32" dur="500" fill="hold"/>
                                        <p:tgtEl>
                                          <p:spTgt spid="26"/>
                                        </p:tgtEl>
                                        <p:attrNameLst>
                                          <p:attrName>ppt_x</p:attrName>
                                        </p:attrNameLst>
                                      </p:cBhvr>
                                      <p:tavLst>
                                        <p:tav tm="0">
                                          <p:val>
                                            <p:strVal val="#ppt_x"/>
                                          </p:val>
                                        </p:tav>
                                        <p:tav tm="100000">
                                          <p:val>
                                            <p:strVal val="#ppt_x"/>
                                          </p:val>
                                        </p:tav>
                                      </p:tavLst>
                                    </p:anim>
                                    <p:anim calcmode="lin" valueType="num">
                                      <p:cBhvr>
                                        <p:cTn id="33" dur="500" fill="hold"/>
                                        <p:tgtEl>
                                          <p:spTgt spid="26"/>
                                        </p:tgtEl>
                                        <p:attrNameLst>
                                          <p:attrName>ppt_y</p:attrName>
                                        </p:attrNameLst>
                                      </p:cBhvr>
                                      <p:tavLst>
                                        <p:tav tm="0">
                                          <p:val>
                                            <p:strVal val="#ppt_y-.1"/>
                                          </p:val>
                                        </p:tav>
                                        <p:tav tm="100000">
                                          <p:val>
                                            <p:strVal val="#ppt_y"/>
                                          </p:val>
                                        </p:tav>
                                      </p:tavLst>
                                    </p:anim>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linds(horizontal)">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anim calcmode="lin" valueType="num">
                                      <p:cBhvr>
                                        <p:cTn id="45" dur="500" fill="hold"/>
                                        <p:tgtEl>
                                          <p:spTgt spid="29"/>
                                        </p:tgtEl>
                                        <p:attrNameLst>
                                          <p:attrName>ppt_x</p:attrName>
                                        </p:attrNameLst>
                                      </p:cBhvr>
                                      <p:tavLst>
                                        <p:tav tm="0">
                                          <p:val>
                                            <p:strVal val="#ppt_x"/>
                                          </p:val>
                                        </p:tav>
                                        <p:tav tm="100000">
                                          <p:val>
                                            <p:strVal val="#ppt_x"/>
                                          </p:val>
                                        </p:tav>
                                      </p:tavLst>
                                    </p:anim>
                                    <p:anim calcmode="lin" valueType="num">
                                      <p:cBhvr>
                                        <p:cTn id="46" dur="500" fill="hold"/>
                                        <p:tgtEl>
                                          <p:spTgt spid="29"/>
                                        </p:tgtEl>
                                        <p:attrNameLst>
                                          <p:attrName>ppt_y</p:attrName>
                                        </p:attrNameLst>
                                      </p:cBhvr>
                                      <p:tavLst>
                                        <p:tav tm="0">
                                          <p:val>
                                            <p:strVal val="#ppt_y-.1"/>
                                          </p:val>
                                        </p:tav>
                                        <p:tav tm="100000">
                                          <p:val>
                                            <p:strVal val="#ppt_y"/>
                                          </p:val>
                                        </p:tav>
                                      </p:tavLst>
                                    </p:anim>
                                  </p:childTnLst>
                                </p:cTn>
                              </p:par>
                              <p:par>
                                <p:cTn id="47" presetID="3" presetClass="entr" presetSubtype="1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P spid="21" grpId="0"/>
      <p:bldP spid="22" grpId="0"/>
      <p:bldP spid="23" grpId="0"/>
      <p:bldP spid="24" grpId="0"/>
      <p:bldP spid="25"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5964" b="35964"/>
          <a:stretch>
            <a:fillRect/>
          </a:stretch>
        </p:blipFill>
        <p:spPr/>
      </p:pic>
      <p:sp>
        <p:nvSpPr>
          <p:cNvPr id="5" name="文本框 4"/>
          <p:cNvSpPr txBox="1"/>
          <p:nvPr/>
        </p:nvSpPr>
        <p:spPr>
          <a:xfrm>
            <a:off x="817581" y="2663053"/>
            <a:ext cx="4012602"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Contents</a:t>
            </a:r>
            <a:endParaRPr lang="zh-CN" altLang="en-US" sz="3600" dirty="0">
              <a:latin typeface="微软雅黑" panose="020B0503020204020204" pitchFamily="34" charset="-122"/>
              <a:ea typeface="微软雅黑" panose="020B0503020204020204" pitchFamily="34" charset="-122"/>
            </a:endParaRPr>
          </a:p>
        </p:txBody>
      </p:sp>
      <p:sp>
        <p:nvSpPr>
          <p:cNvPr id="8" name="矩形: 圆角 7"/>
          <p:cNvSpPr/>
          <p:nvPr/>
        </p:nvSpPr>
        <p:spPr>
          <a:xfrm>
            <a:off x="4216124" y="3064647"/>
            <a:ext cx="646331" cy="646331"/>
          </a:xfrm>
          <a:prstGeom prst="roundRect">
            <a:avLst>
              <a:gd name="adj" fmla="val 24989"/>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9" name="矩形: 圆角 8"/>
          <p:cNvSpPr/>
          <p:nvPr/>
        </p:nvSpPr>
        <p:spPr>
          <a:xfrm>
            <a:off x="4216124" y="4003631"/>
            <a:ext cx="646331" cy="646331"/>
          </a:xfrm>
          <a:prstGeom prst="roundRect">
            <a:avLst>
              <a:gd name="adj" fmla="val 24989"/>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0" name="矩形: 圆角 9"/>
          <p:cNvSpPr/>
          <p:nvPr/>
        </p:nvSpPr>
        <p:spPr>
          <a:xfrm>
            <a:off x="4216124" y="4942615"/>
            <a:ext cx="646331" cy="646331"/>
          </a:xfrm>
          <a:prstGeom prst="roundRect">
            <a:avLst>
              <a:gd name="adj" fmla="val 24989"/>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1" name="矩形: 圆角 10"/>
          <p:cNvSpPr/>
          <p:nvPr/>
        </p:nvSpPr>
        <p:spPr>
          <a:xfrm>
            <a:off x="4216124" y="5881599"/>
            <a:ext cx="646331" cy="646331"/>
          </a:xfrm>
          <a:prstGeom prst="roundRect">
            <a:avLst>
              <a:gd name="adj" fmla="val 24989"/>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04</a:t>
            </a:r>
            <a:endParaRPr lang="zh-CN" altLang="en-US" sz="2400" dirty="0"/>
          </a:p>
        </p:txBody>
      </p:sp>
      <p:sp>
        <p:nvSpPr>
          <p:cNvPr id="12" name="文本框 11"/>
          <p:cNvSpPr txBox="1"/>
          <p:nvPr/>
        </p:nvSpPr>
        <p:spPr>
          <a:xfrm>
            <a:off x="5298222" y="3124718"/>
            <a:ext cx="1198880" cy="398780"/>
          </a:xfrm>
          <a:prstGeom prst="rect">
            <a:avLst/>
          </a:prstGeom>
          <a:noFill/>
        </p:spPr>
        <p:txBody>
          <a:bodyPr wrap="none" rtlCol="0">
            <a:spAutoFit/>
          </a:bodyPr>
          <a:lstStyle/>
          <a:p>
            <a:r>
              <a:rPr lang="zh-CN" altLang="en-US" sz="2000" dirty="0"/>
              <a:t>功能需求</a:t>
            </a:r>
          </a:p>
        </p:txBody>
      </p:sp>
      <p:sp>
        <p:nvSpPr>
          <p:cNvPr id="13" name="文本框 12"/>
          <p:cNvSpPr txBox="1"/>
          <p:nvPr/>
        </p:nvSpPr>
        <p:spPr>
          <a:xfrm>
            <a:off x="5298222" y="4142130"/>
            <a:ext cx="1960880" cy="398780"/>
          </a:xfrm>
          <a:prstGeom prst="rect">
            <a:avLst/>
          </a:prstGeom>
          <a:noFill/>
        </p:spPr>
        <p:txBody>
          <a:bodyPr wrap="none" rtlCol="0">
            <a:spAutoFit/>
          </a:bodyPr>
          <a:lstStyle/>
          <a:p>
            <a:r>
              <a:rPr lang="zh-CN" altLang="en-US" sz="2000" dirty="0"/>
              <a:t>系统分析与设计</a:t>
            </a:r>
          </a:p>
        </p:txBody>
      </p:sp>
      <p:sp>
        <p:nvSpPr>
          <p:cNvPr id="14" name="文本框 13"/>
          <p:cNvSpPr txBox="1"/>
          <p:nvPr/>
        </p:nvSpPr>
        <p:spPr>
          <a:xfrm>
            <a:off x="5298222" y="5159542"/>
            <a:ext cx="1198880" cy="398780"/>
          </a:xfrm>
          <a:prstGeom prst="rect">
            <a:avLst/>
          </a:prstGeom>
          <a:noFill/>
        </p:spPr>
        <p:txBody>
          <a:bodyPr wrap="none" rtlCol="0">
            <a:spAutoFit/>
          </a:bodyPr>
          <a:lstStyle/>
          <a:p>
            <a:r>
              <a:rPr lang="zh-CN" altLang="en-US" sz="2000" dirty="0"/>
              <a:t>系统实施</a:t>
            </a:r>
          </a:p>
        </p:txBody>
      </p:sp>
      <p:sp>
        <p:nvSpPr>
          <p:cNvPr id="15" name="文本框 14"/>
          <p:cNvSpPr txBox="1"/>
          <p:nvPr/>
        </p:nvSpPr>
        <p:spPr>
          <a:xfrm>
            <a:off x="5298222" y="6176954"/>
            <a:ext cx="1452880" cy="398780"/>
          </a:xfrm>
          <a:prstGeom prst="rect">
            <a:avLst/>
          </a:prstGeom>
          <a:noFill/>
        </p:spPr>
        <p:txBody>
          <a:bodyPr wrap="none" rtlCol="0">
            <a:spAutoFit/>
          </a:bodyPr>
          <a:lstStyle/>
          <a:p>
            <a:r>
              <a:rPr lang="zh-CN" altLang="en-US" sz="2000" dirty="0"/>
              <a:t>分工与合作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7"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5993" y="2822183"/>
            <a:ext cx="6655786" cy="1044724"/>
          </a:xfrm>
        </p:spPr>
        <p:txBody>
          <a:bodyPr>
            <a:normAutofit fontScale="90000"/>
          </a:bodyPr>
          <a:lstStyle/>
          <a:p>
            <a:r>
              <a:rPr lang="en-US" altLang="zh-CN" dirty="0"/>
              <a:t>Part1</a:t>
            </a:r>
            <a:br>
              <a:rPr lang="en-US" altLang="zh-CN" dirty="0"/>
            </a:br>
            <a:r>
              <a:rPr lang="en-US" altLang="zh-CN" dirty="0"/>
              <a:t>      </a:t>
            </a:r>
            <a:r>
              <a:rPr lang="zh-CN" altLang="en-US" dirty="0"/>
              <a:t>功能需求</a:t>
            </a:r>
          </a:p>
        </p:txBody>
      </p:sp>
      <p:pic>
        <p:nvPicPr>
          <p:cNvPr id="6" name="图片占位符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7833" r="27833"/>
          <a:stretch>
            <a:fillRect/>
          </a:stretch>
        </p:blipFill>
        <p:spPr/>
      </p:pic>
      <p:sp>
        <p:nvSpPr>
          <p:cNvPr id="22" name="任意多边形: 形状 21"/>
          <p:cNvSpPr/>
          <p:nvPr/>
        </p:nvSpPr>
        <p:spPr>
          <a:xfrm>
            <a:off x="2323652" y="1215614"/>
            <a:ext cx="7949901" cy="4410635"/>
          </a:xfrm>
          <a:custGeom>
            <a:avLst/>
            <a:gdLst>
              <a:gd name="connsiteX0" fmla="*/ 7949901 w 7949901"/>
              <a:gd name="connsiteY0" fmla="*/ 1613647 h 4410635"/>
              <a:gd name="connsiteX1" fmla="*/ 7949901 w 7949901"/>
              <a:gd name="connsiteY1" fmla="*/ 0 h 4410635"/>
              <a:gd name="connsiteX2" fmla="*/ 0 w 7949901"/>
              <a:gd name="connsiteY2" fmla="*/ 10758 h 4410635"/>
              <a:gd name="connsiteX3" fmla="*/ 0 w 7949901"/>
              <a:gd name="connsiteY3" fmla="*/ 4389120 h 4410635"/>
              <a:gd name="connsiteX4" fmla="*/ 7928386 w 7949901"/>
              <a:gd name="connsiteY4" fmla="*/ 4410635 h 4410635"/>
              <a:gd name="connsiteX5" fmla="*/ 7949901 w 7949901"/>
              <a:gd name="connsiteY5" fmla="*/ 2796988 h 44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9901" h="4410635">
                <a:moveTo>
                  <a:pt x="7949901" y="1613647"/>
                </a:moveTo>
                <a:lnTo>
                  <a:pt x="7949901" y="0"/>
                </a:lnTo>
                <a:lnTo>
                  <a:pt x="0" y="10758"/>
                </a:lnTo>
                <a:lnTo>
                  <a:pt x="0" y="4389120"/>
                </a:lnTo>
                <a:lnTo>
                  <a:pt x="7928386" y="4410635"/>
                </a:lnTo>
                <a:lnTo>
                  <a:pt x="7949901" y="2796988"/>
                </a:lnTo>
              </a:path>
            </a:pathLst>
          </a:custGeom>
          <a:noFill/>
          <a:ln w="76200">
            <a:solidFill>
              <a:srgbClr val="B36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85" r="16685"/>
          <a:stretch>
            <a:fillRect/>
          </a:stretch>
        </p:blipFill>
        <p:spPr>
          <a:xfrm>
            <a:off x="838200" y="1891030"/>
            <a:ext cx="1187450" cy="1187450"/>
          </a:xfrm>
        </p:spPr>
      </p:pic>
      <p:sp>
        <p:nvSpPr>
          <p:cNvPr id="4" name="文本占位符 3"/>
          <p:cNvSpPr>
            <a:spLocks noGrp="1"/>
          </p:cNvSpPr>
          <p:nvPr>
            <p:ph type="body" sz="quarter" idx="15"/>
          </p:nvPr>
        </p:nvSpPr>
        <p:spPr>
          <a:xfrm>
            <a:off x="2319338" y="1978338"/>
            <a:ext cx="2909887" cy="333834"/>
          </a:xfrm>
        </p:spPr>
        <p:txBody>
          <a:bodyPr>
            <a:noAutofit/>
          </a:bodyPr>
          <a:lstStyle/>
          <a:p>
            <a:r>
              <a:rPr lang="zh-CN" altLang="en-US" sz="2000" b="1" dirty="0"/>
              <a:t>注册</a:t>
            </a:r>
            <a:r>
              <a:rPr lang="en-US" altLang="zh-CN" sz="2000" b="1" dirty="0"/>
              <a:t>/</a:t>
            </a:r>
            <a:r>
              <a:rPr lang="zh-CN" altLang="en-US" sz="2000" b="1" dirty="0"/>
              <a:t>登陆</a:t>
            </a:r>
          </a:p>
        </p:txBody>
      </p:sp>
      <p:sp>
        <p:nvSpPr>
          <p:cNvPr id="5" name="文本占位符 4"/>
          <p:cNvSpPr>
            <a:spLocks noGrp="1"/>
          </p:cNvSpPr>
          <p:nvPr>
            <p:ph type="body" sz="quarter" idx="16"/>
          </p:nvPr>
        </p:nvSpPr>
        <p:spPr>
          <a:xfrm>
            <a:off x="2246630" y="2491105"/>
            <a:ext cx="3849370" cy="945515"/>
          </a:xfrm>
        </p:spPr>
        <p:txBody>
          <a:bodyPr>
            <a:noAutofit/>
          </a:bodyPr>
          <a:lstStyle/>
          <a:p>
            <a:pPr fontAlgn="auto">
              <a:lnSpc>
                <a:spcPts val="2420"/>
              </a:lnSpc>
            </a:pPr>
            <a:r>
              <a:rPr lang="zh-CN" altLang="en-US" sz="1600" dirty="0">
                <a:latin typeface="宋体" panose="02010600030101010101" pitchFamily="2" charset="-122"/>
                <a:ea typeface="宋体" panose="02010600030101010101" pitchFamily="2" charset="-122"/>
              </a:rPr>
              <a:t>用户可以通过该系统使用自己的</a:t>
            </a:r>
            <a:r>
              <a:rPr lang="zh-CN" altLang="en-US" sz="1600" b="1" dirty="0">
                <a:latin typeface="宋体" panose="02010600030101010101" pitchFamily="2" charset="-122"/>
                <a:ea typeface="宋体" panose="02010600030101010101" pitchFamily="2" charset="-122"/>
              </a:rPr>
              <a:t>学号</a:t>
            </a:r>
            <a:r>
              <a:rPr lang="zh-CN" altLang="en-US" sz="1600" dirty="0">
                <a:latin typeface="宋体" panose="02010600030101010101" pitchFamily="2" charset="-122"/>
                <a:ea typeface="宋体" panose="02010600030101010101" pitchFamily="2" charset="-122"/>
              </a:rPr>
              <a:t>或</a:t>
            </a:r>
            <a:r>
              <a:rPr lang="zh-CN" altLang="en-US" sz="1600" b="1" dirty="0">
                <a:latin typeface="宋体" panose="02010600030101010101" pitchFamily="2" charset="-122"/>
                <a:ea typeface="宋体" panose="02010600030101010101" pitchFamily="2" charset="-122"/>
              </a:rPr>
              <a:t>教工号</a:t>
            </a:r>
            <a:r>
              <a:rPr lang="zh-CN" altLang="en-US" sz="1600" dirty="0">
                <a:latin typeface="宋体" panose="02010600030101010101" pitchFamily="2" charset="-122"/>
                <a:ea typeface="宋体" panose="02010600030101010101" pitchFamily="2" charset="-122"/>
              </a:rPr>
              <a:t>进行注册，注册成功后可以用已有账号进行登陆。</a:t>
            </a:r>
          </a:p>
        </p:txBody>
      </p:sp>
      <p:pic>
        <p:nvPicPr>
          <p:cNvPr id="23" name="图片占位符 22"/>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16695" r="16695"/>
          <a:stretch>
            <a:fillRect/>
          </a:stretch>
        </p:blipFill>
        <p:spPr>
          <a:xfrm>
            <a:off x="6222365" y="1691005"/>
            <a:ext cx="1165860" cy="1165860"/>
          </a:xfrm>
        </p:spPr>
      </p:pic>
      <p:sp>
        <p:nvSpPr>
          <p:cNvPr id="8" name="文本占位符 7"/>
          <p:cNvSpPr>
            <a:spLocks noGrp="1"/>
          </p:cNvSpPr>
          <p:nvPr>
            <p:ph type="body" sz="quarter" idx="19"/>
          </p:nvPr>
        </p:nvSpPr>
        <p:spPr>
          <a:xfrm>
            <a:off x="7693762" y="1891343"/>
            <a:ext cx="2909887" cy="333834"/>
          </a:xfrm>
        </p:spPr>
        <p:txBody>
          <a:bodyPr>
            <a:noAutofit/>
          </a:bodyPr>
          <a:lstStyle/>
          <a:p>
            <a:r>
              <a:rPr lang="zh-CN" altLang="en-US" sz="2000" b="1" dirty="0"/>
              <a:t>查询</a:t>
            </a:r>
          </a:p>
        </p:txBody>
      </p:sp>
      <p:sp>
        <p:nvSpPr>
          <p:cNvPr id="9" name="文本占位符 8"/>
          <p:cNvSpPr>
            <a:spLocks noGrp="1"/>
          </p:cNvSpPr>
          <p:nvPr>
            <p:ph type="body" sz="quarter" idx="20"/>
          </p:nvPr>
        </p:nvSpPr>
        <p:spPr>
          <a:xfrm>
            <a:off x="7388860" y="2427605"/>
            <a:ext cx="4568825" cy="945515"/>
          </a:xfrm>
        </p:spPr>
        <p:txBody>
          <a:bodyPr>
            <a:noAutofit/>
          </a:bodyPr>
          <a:lstStyle/>
          <a:p>
            <a:pPr fontAlgn="auto">
              <a:lnSpc>
                <a:spcPts val="2420"/>
              </a:lnSpc>
            </a:pPr>
            <a:r>
              <a:rPr lang="zh-CN" altLang="en-US" sz="1600" dirty="0">
                <a:latin typeface="宋体" panose="02010600030101010101" pitchFamily="2" charset="-122"/>
                <a:ea typeface="宋体" panose="02010600030101010101" pitchFamily="2" charset="-122"/>
              </a:rPr>
              <a:t>在查询页面面查询车辆信息包括：车次、始发站、终点站、票价、余票；购票后可以查询已购车票</a:t>
            </a:r>
          </a:p>
          <a:p>
            <a:pPr fontAlgn="auto">
              <a:lnSpc>
                <a:spcPts val="2420"/>
              </a:lnSpc>
            </a:pPr>
            <a:r>
              <a:rPr lang="zh-CN" altLang="en-US" sz="1600" dirty="0">
                <a:latin typeface="宋体" panose="02010600030101010101" pitchFamily="2" charset="-122"/>
                <a:ea typeface="宋体" panose="02010600030101010101" pitchFamily="2" charset="-122"/>
              </a:rPr>
              <a:t>用户只能</a:t>
            </a:r>
            <a:r>
              <a:rPr lang="zh-CN" altLang="en-US" sz="1600" b="1" dirty="0">
                <a:latin typeface="宋体" panose="02010600030101010101" pitchFamily="2" charset="-122"/>
                <a:ea typeface="宋体" panose="02010600030101010101" pitchFamily="2" charset="-122"/>
              </a:rPr>
              <a:t>查询</a:t>
            </a:r>
            <a:r>
              <a:rPr lang="zh-CN" altLang="en-US" sz="1600" dirty="0">
                <a:latin typeface="宋体" panose="02010600030101010101" pitchFamily="2" charset="-122"/>
                <a:ea typeface="宋体" panose="02010600030101010101" pitchFamily="2" charset="-122"/>
              </a:rPr>
              <a:t>，不能</a:t>
            </a:r>
            <a:r>
              <a:rPr lang="zh-CN" altLang="en-US" sz="1600" b="1" dirty="0">
                <a:latin typeface="宋体" panose="02010600030101010101" pitchFamily="2" charset="-122"/>
                <a:ea typeface="宋体" panose="02010600030101010101" pitchFamily="2" charset="-122"/>
              </a:rPr>
              <a:t>修改</a:t>
            </a:r>
          </a:p>
        </p:txBody>
      </p:sp>
      <p:pic>
        <p:nvPicPr>
          <p:cNvPr id="21" name="图片占位符 20"/>
          <p:cNvPicPr>
            <a:picLocks noGrp="1" noChangeAspect="1"/>
          </p:cNvPicPr>
          <p:nvPr>
            <p:ph type="pic" sz="quarter" idx="21"/>
          </p:nvPr>
        </p:nvPicPr>
        <p:blipFill>
          <a:blip r:embed="rId4" cstate="print">
            <a:extLst>
              <a:ext uri="{28A0092B-C50C-407E-A947-70E740481C1C}">
                <a14:useLocalDpi xmlns:a14="http://schemas.microsoft.com/office/drawing/2010/main" val="0"/>
              </a:ext>
            </a:extLst>
          </a:blip>
          <a:srcRect l="16685" r="16685"/>
          <a:stretch>
            <a:fillRect/>
          </a:stretch>
        </p:blipFill>
        <p:spPr>
          <a:xfrm>
            <a:off x="936625" y="4095115"/>
            <a:ext cx="1187450" cy="1187450"/>
          </a:xfrm>
        </p:spPr>
      </p:pic>
      <p:sp>
        <p:nvSpPr>
          <p:cNvPr id="12" name="文本占位符 11"/>
          <p:cNvSpPr>
            <a:spLocks noGrp="1"/>
          </p:cNvSpPr>
          <p:nvPr>
            <p:ph type="body" sz="quarter" idx="23"/>
          </p:nvPr>
        </p:nvSpPr>
        <p:spPr>
          <a:xfrm>
            <a:off x="2478088" y="4362869"/>
            <a:ext cx="2909887" cy="333834"/>
          </a:xfrm>
        </p:spPr>
        <p:txBody>
          <a:bodyPr>
            <a:noAutofit/>
          </a:bodyPr>
          <a:lstStyle/>
          <a:p>
            <a:r>
              <a:rPr lang="zh-CN" altLang="en-US" sz="2000" b="1" dirty="0"/>
              <a:t>订票</a:t>
            </a:r>
          </a:p>
        </p:txBody>
      </p:sp>
      <p:sp>
        <p:nvSpPr>
          <p:cNvPr id="13" name="文本占位符 12"/>
          <p:cNvSpPr>
            <a:spLocks noGrp="1"/>
          </p:cNvSpPr>
          <p:nvPr>
            <p:ph type="body" sz="quarter" idx="24"/>
          </p:nvPr>
        </p:nvSpPr>
        <p:spPr>
          <a:xfrm>
            <a:off x="2320290" y="4855210"/>
            <a:ext cx="3658870" cy="1294130"/>
          </a:xfrm>
        </p:spPr>
        <p:txBody>
          <a:bodyPr>
            <a:normAutofit fontScale="90000"/>
          </a:bodyPr>
          <a:lstStyle/>
          <a:p>
            <a:pPr fontAlgn="auto">
              <a:lnSpc>
                <a:spcPts val="2460"/>
              </a:lnSpc>
            </a:pPr>
            <a:r>
              <a:rPr lang="zh-CN" altLang="en-US" sz="1800" dirty="0">
                <a:latin typeface="宋体" panose="02010600030101010101" pitchFamily="2" charset="-122"/>
                <a:ea typeface="宋体" panose="02010600030101010101" pitchFamily="2" charset="-122"/>
              </a:rPr>
              <a:t>在有余票的车次中选择订票，并支付票价，同时生成已购车票；同时数据库的车次信息进行更新，减少相应车票数量。</a:t>
            </a:r>
          </a:p>
        </p:txBody>
      </p:sp>
      <p:pic>
        <p:nvPicPr>
          <p:cNvPr id="25" name="图片占位符 24"/>
          <p:cNvPicPr>
            <a:picLocks noGrp="1" noChangeAspect="1"/>
          </p:cNvPicPr>
          <p:nvPr>
            <p:ph type="pic" sz="quarter" idx="25"/>
          </p:nvPr>
        </p:nvPicPr>
        <p:blipFill>
          <a:blip r:embed="rId5" cstate="print">
            <a:extLst>
              <a:ext uri="{28A0092B-C50C-407E-A947-70E740481C1C}">
                <a14:useLocalDpi xmlns:a14="http://schemas.microsoft.com/office/drawing/2010/main" val="0"/>
              </a:ext>
            </a:extLst>
          </a:blip>
          <a:srcRect l="16695" r="16695"/>
          <a:stretch>
            <a:fillRect/>
          </a:stretch>
        </p:blipFill>
        <p:spPr>
          <a:xfrm>
            <a:off x="6222365" y="4212590"/>
            <a:ext cx="1165860" cy="1165860"/>
          </a:xfrm>
        </p:spPr>
      </p:pic>
      <p:sp>
        <p:nvSpPr>
          <p:cNvPr id="16" name="文本占位符 15"/>
          <p:cNvSpPr>
            <a:spLocks noGrp="1"/>
          </p:cNvSpPr>
          <p:nvPr>
            <p:ph type="body" sz="quarter" idx="27"/>
          </p:nvPr>
        </p:nvSpPr>
        <p:spPr>
          <a:xfrm>
            <a:off x="7693762" y="4436529"/>
            <a:ext cx="2909887" cy="333834"/>
          </a:xfrm>
        </p:spPr>
        <p:txBody>
          <a:bodyPr>
            <a:noAutofit/>
          </a:bodyPr>
          <a:lstStyle/>
          <a:p>
            <a:r>
              <a:rPr lang="zh-CN" altLang="en-US" sz="2000" b="1" dirty="0"/>
              <a:t>退票</a:t>
            </a:r>
          </a:p>
        </p:txBody>
      </p:sp>
      <p:sp>
        <p:nvSpPr>
          <p:cNvPr id="17" name="文本占位符 16"/>
          <p:cNvSpPr>
            <a:spLocks noGrp="1"/>
          </p:cNvSpPr>
          <p:nvPr>
            <p:ph type="body" sz="quarter" idx="28"/>
          </p:nvPr>
        </p:nvSpPr>
        <p:spPr>
          <a:xfrm>
            <a:off x="7524750" y="4855210"/>
            <a:ext cx="4369435" cy="945515"/>
          </a:xfrm>
        </p:spPr>
        <p:txBody>
          <a:bodyPr>
            <a:noAutofit/>
          </a:bodyPr>
          <a:lstStyle/>
          <a:p>
            <a:pPr fontAlgn="auto">
              <a:lnSpc>
                <a:spcPts val="2420"/>
              </a:lnSpc>
            </a:pPr>
            <a:r>
              <a:rPr lang="zh-CN" altLang="en-US" sz="1600" dirty="0">
                <a:latin typeface="宋体" panose="02010600030101010101" pitchFamily="2" charset="-122"/>
                <a:ea typeface="宋体" panose="02010600030101010101" pitchFamily="2" charset="-122"/>
              </a:rPr>
              <a:t>查询到自己已经购买的校车票，并显示已购车票信息，通过退票模块可以退去已购车票，同时，数据库中余票信息进行更新。</a:t>
            </a:r>
          </a:p>
        </p:txBody>
      </p:sp>
      <p:sp>
        <p:nvSpPr>
          <p:cNvPr id="34" name="标题 33"/>
          <p:cNvSpPr>
            <a:spLocks noGrp="1"/>
          </p:cNvSpPr>
          <p:nvPr>
            <p:ph type="title"/>
          </p:nvPr>
        </p:nvSpPr>
        <p:spPr/>
        <p:txBody>
          <a:bodyPr/>
          <a:lstStyle/>
          <a:p>
            <a:r>
              <a:rPr lang="zh-CN" altLang="en-US" sz="3600" dirty="0"/>
              <a:t>用户功能要求</a:t>
            </a:r>
            <a:r>
              <a:rPr lang="en-US" altLang="zh-CN" sz="3600" dirty="0"/>
              <a:t>——</a:t>
            </a:r>
            <a:r>
              <a:rPr lang="zh-CN" altLang="en-US" sz="3600" dirty="0"/>
              <a:t>普通用户</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204332" y="4059044"/>
            <a:ext cx="0" cy="1148576"/>
          </a:xfrm>
          <a:prstGeom prst="line">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378820" y="2419815"/>
            <a:ext cx="0" cy="1148576"/>
          </a:xfrm>
          <a:prstGeom prst="line">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954430" y="2419815"/>
            <a:ext cx="0" cy="1148576"/>
          </a:xfrm>
          <a:prstGeom prst="line">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79942" y="4059044"/>
            <a:ext cx="0" cy="1148576"/>
          </a:xfrm>
          <a:prstGeom prst="line">
            <a:avLst/>
          </a:prstGeom>
          <a:ln>
            <a:solidFill>
              <a:srgbClr val="D9AE9B"/>
            </a:solidFill>
            <a:prstDash val="dash"/>
          </a:ln>
        </p:spPr>
        <p:style>
          <a:lnRef idx="1">
            <a:schemeClr val="accent1"/>
          </a:lnRef>
          <a:fillRef idx="0">
            <a:schemeClr val="accent1"/>
          </a:fillRef>
          <a:effectRef idx="0">
            <a:schemeClr val="accent1"/>
          </a:effectRef>
          <a:fontRef idx="minor">
            <a:schemeClr val="tx1"/>
          </a:fontRef>
        </p:style>
      </p:cxnSp>
      <p:sp>
        <p:nvSpPr>
          <p:cNvPr id="21" name="标题 1"/>
          <p:cNvSpPr txBox="1"/>
          <p:nvPr/>
        </p:nvSpPr>
        <p:spPr>
          <a:xfrm>
            <a:off x="838199" y="291702"/>
            <a:ext cx="10515600" cy="700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ym typeface="+mn-ea"/>
              </a:rPr>
              <a:t>用户功能要求</a:t>
            </a:r>
            <a:r>
              <a:rPr lang="en-US" altLang="zh-CN" sz="3600" dirty="0">
                <a:sym typeface="+mn-ea"/>
              </a:rPr>
              <a:t>——</a:t>
            </a:r>
            <a:r>
              <a:rPr lang="zh-CN" altLang="en-US" sz="3600" dirty="0">
                <a:sym typeface="+mn-ea"/>
              </a:rPr>
              <a:t>管理员</a:t>
            </a:r>
            <a:endParaRPr lang="zh-CN" altLang="en-US" sz="3600" dirty="0"/>
          </a:p>
        </p:txBody>
      </p:sp>
      <p:grpSp>
        <p:nvGrpSpPr>
          <p:cNvPr id="3" name="组合 2"/>
          <p:cNvGrpSpPr/>
          <p:nvPr/>
        </p:nvGrpSpPr>
        <p:grpSpPr>
          <a:xfrm>
            <a:off x="806607" y="3451303"/>
            <a:ext cx="10578786" cy="735980"/>
            <a:chOff x="806607" y="3451303"/>
            <a:chExt cx="10578786" cy="735980"/>
          </a:xfrm>
        </p:grpSpPr>
        <p:sp>
          <p:nvSpPr>
            <p:cNvPr id="11" name="箭头: 右 10"/>
            <p:cNvSpPr/>
            <p:nvPr/>
          </p:nvSpPr>
          <p:spPr>
            <a:xfrm>
              <a:off x="806607" y="3451303"/>
              <a:ext cx="10578786" cy="735980"/>
            </a:xfrm>
            <a:prstGeom prst="rightArrow">
              <a:avLst>
                <a:gd name="adj1" fmla="val 50396"/>
                <a:gd name="adj2" fmla="val 86708"/>
              </a:avLst>
            </a:prstGeom>
            <a:solidFill>
              <a:srgbClr val="B15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椭圆 1"/>
            <p:cNvSpPr/>
            <p:nvPr/>
          </p:nvSpPr>
          <p:spPr>
            <a:xfrm>
              <a:off x="1650380" y="3523785"/>
              <a:ext cx="591015" cy="59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rot="8100000">
              <a:off x="1792559" y="3665963"/>
              <a:ext cx="306658" cy="306658"/>
            </a:xfrm>
            <a:prstGeom prst="teardrop">
              <a:avLst>
                <a:gd name="adj" fmla="val 120570"/>
              </a:avLst>
            </a:prstGeom>
            <a:solidFill>
              <a:srgbClr val="B15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776546" y="3523785"/>
              <a:ext cx="591015" cy="59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p:nvSpPr>
          <p:spPr>
            <a:xfrm rot="18900000">
              <a:off x="3918725" y="3665963"/>
              <a:ext cx="306658" cy="306658"/>
            </a:xfrm>
            <a:prstGeom prst="teardrop">
              <a:avLst>
                <a:gd name="adj" fmla="val 120570"/>
              </a:avLst>
            </a:prstGeom>
            <a:solidFill>
              <a:srgbClr val="B15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225989" y="3523785"/>
              <a:ext cx="591015" cy="59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泪滴形 25"/>
            <p:cNvSpPr/>
            <p:nvPr/>
          </p:nvSpPr>
          <p:spPr>
            <a:xfrm rot="8100000">
              <a:off x="7368168" y="3665963"/>
              <a:ext cx="306658" cy="306658"/>
            </a:xfrm>
            <a:prstGeom prst="teardrop">
              <a:avLst>
                <a:gd name="adj" fmla="val 120570"/>
              </a:avLst>
            </a:prstGeom>
            <a:solidFill>
              <a:srgbClr val="B15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352155" y="3523785"/>
              <a:ext cx="591015" cy="59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rot="18900000">
              <a:off x="9494334" y="3665963"/>
              <a:ext cx="306658" cy="306658"/>
            </a:xfrm>
            <a:prstGeom prst="teardrop">
              <a:avLst>
                <a:gd name="adj" fmla="val 120570"/>
              </a:avLst>
            </a:prstGeom>
            <a:solidFill>
              <a:srgbClr val="B15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427990" y="5207635"/>
            <a:ext cx="1454785" cy="417195"/>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注册用户</a:t>
            </a:r>
          </a:p>
        </p:txBody>
      </p:sp>
      <p:sp>
        <p:nvSpPr>
          <p:cNvPr id="4" name="矩形 3">
            <a:hlinkClick r:id="rId2" action="ppaction://hlinksldjump"/>
          </p:cNvPr>
          <p:cNvSpPr/>
          <p:nvPr/>
        </p:nvSpPr>
        <p:spPr>
          <a:xfrm>
            <a:off x="2668270" y="2002790"/>
            <a:ext cx="1547495" cy="417195"/>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查询</a:t>
            </a:r>
            <a:r>
              <a:rPr lang="zh-CN" altLang="en-US" sz="2400" dirty="0">
                <a:hlinkClick r:id="rId2" action="ppaction://hlinksldjump"/>
              </a:rPr>
              <a:t>车票</a:t>
            </a:r>
            <a:endParaRPr lang="zh-CN" altLang="en-US" sz="2400" dirty="0"/>
          </a:p>
        </p:txBody>
      </p:sp>
      <p:sp>
        <p:nvSpPr>
          <p:cNvPr id="5" name="矩形 4">
            <a:hlinkClick r:id="rId3" action="ppaction://hlinksldjump"/>
          </p:cNvPr>
          <p:cNvSpPr/>
          <p:nvPr/>
        </p:nvSpPr>
        <p:spPr>
          <a:xfrm>
            <a:off x="6001385" y="5207635"/>
            <a:ext cx="1556385" cy="417195"/>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增加车票</a:t>
            </a:r>
          </a:p>
        </p:txBody>
      </p:sp>
      <p:sp>
        <p:nvSpPr>
          <p:cNvPr id="7" name="矩形 6">
            <a:hlinkClick r:id="rId4" action="ppaction://hlinksldjump"/>
          </p:cNvPr>
          <p:cNvSpPr/>
          <p:nvPr/>
        </p:nvSpPr>
        <p:spPr>
          <a:xfrm>
            <a:off x="8239125" y="2002790"/>
            <a:ext cx="1535430" cy="417195"/>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删除车票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ppt_x"/>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ppt_x"/>
                                          </p:val>
                                        </p:tav>
                                        <p:tav tm="100000">
                                          <p:val>
                                            <p:strVal val="#ppt_x"/>
                                          </p:val>
                                        </p:tav>
                                      </p:tavLst>
                                    </p:anim>
                                    <p:anim calcmode="lin" valueType="num">
                                      <p:cBhvr additive="base">
                                        <p:cTn id="20" dur="1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ym typeface="+mn-ea"/>
              </a:rPr>
              <a:t>管理员功能要求</a:t>
            </a:r>
            <a:r>
              <a:rPr lang="en-US" altLang="zh-CN" sz="2800" dirty="0">
                <a:sym typeface="+mn-ea"/>
              </a:rPr>
              <a:t>——</a:t>
            </a:r>
            <a:r>
              <a:rPr lang="zh-CN" altLang="en-US" sz="2800" dirty="0">
                <a:sym typeface="+mn-ea"/>
              </a:rPr>
              <a:t>查询车票</a:t>
            </a:r>
          </a:p>
        </p:txBody>
      </p:sp>
      <p:pic>
        <p:nvPicPr>
          <p:cNvPr id="12" name="图片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t="3338" b="3338"/>
          <a:stretch>
            <a:fillRect/>
          </a:stretch>
        </p:blipFill>
        <p:spPr>
          <a:xfrm>
            <a:off x="1419225" y="2770998"/>
            <a:ext cx="3521075" cy="2246280"/>
          </a:xfrm>
        </p:spPr>
      </p:pic>
      <p:sp>
        <p:nvSpPr>
          <p:cNvPr id="6" name="矩形 5"/>
          <p:cNvSpPr/>
          <p:nvPr/>
        </p:nvSpPr>
        <p:spPr>
          <a:xfrm>
            <a:off x="6360160" y="2166620"/>
            <a:ext cx="4103370" cy="511810"/>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查询车票</a:t>
            </a:r>
          </a:p>
        </p:txBody>
      </p:sp>
      <p:sp>
        <p:nvSpPr>
          <p:cNvPr id="7" name="文本框 6"/>
          <p:cNvSpPr txBox="1"/>
          <p:nvPr/>
        </p:nvSpPr>
        <p:spPr>
          <a:xfrm>
            <a:off x="6360160" y="3059430"/>
            <a:ext cx="4994275" cy="2306955"/>
          </a:xfrm>
          <a:prstGeom prst="rect">
            <a:avLst/>
          </a:prstGeom>
          <a:noFill/>
        </p:spPr>
        <p:txBody>
          <a:bodyPr wrap="square" rtlCol="0">
            <a:spAutoFit/>
          </a:bodyPr>
          <a:lstStyle/>
          <a:p>
            <a:pPr algn="l" fontAlgn="auto">
              <a:lnSpc>
                <a:spcPct val="150000"/>
              </a:lnSpc>
            </a:pPr>
            <a:r>
              <a:rPr lang="zh-CN" altLang="en-US" sz="2400" b="1" dirty="0">
                <a:latin typeface="宋体" panose="02010600030101010101" pitchFamily="2" charset="-122"/>
                <a:ea typeface="宋体" panose="02010600030101010101" pitchFamily="2" charset="-122"/>
              </a:rPr>
              <a:t>管理员登陆系统之后，可以查询系统中现有的车票数据信息，包括票价、余票、发车时间等；查询功能和用户端一致。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ym typeface="+mn-ea"/>
              </a:rPr>
              <a:t>管理员功能要求</a:t>
            </a:r>
            <a:r>
              <a:rPr lang="en-US" altLang="zh-CN" sz="2800" dirty="0">
                <a:sym typeface="+mn-ea"/>
              </a:rPr>
              <a:t>——</a:t>
            </a:r>
            <a:r>
              <a:rPr lang="zh-CN" altLang="en-US" sz="2800" dirty="0">
                <a:sym typeface="+mn-ea"/>
              </a:rPr>
              <a:t>增加车票</a:t>
            </a:r>
          </a:p>
        </p:txBody>
      </p:sp>
      <p:pic>
        <p:nvPicPr>
          <p:cNvPr id="12" name="图片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t="3338" b="3338"/>
          <a:stretch>
            <a:fillRect/>
          </a:stretch>
        </p:blipFill>
        <p:spPr>
          <a:xfrm>
            <a:off x="1419225" y="2770998"/>
            <a:ext cx="3521075" cy="2246280"/>
          </a:xfrm>
        </p:spPr>
      </p:pic>
      <p:sp>
        <p:nvSpPr>
          <p:cNvPr id="6" name="矩形 5"/>
          <p:cNvSpPr/>
          <p:nvPr/>
        </p:nvSpPr>
        <p:spPr>
          <a:xfrm>
            <a:off x="6318250" y="1965960"/>
            <a:ext cx="4103370" cy="511810"/>
          </a:xfrm>
          <a:prstGeom prst="rect">
            <a:avLst/>
          </a:prstGeom>
          <a:solidFill>
            <a:srgbClr val="B36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增加车票</a:t>
            </a:r>
          </a:p>
        </p:txBody>
      </p:sp>
      <p:sp>
        <p:nvSpPr>
          <p:cNvPr id="7" name="文本框 6"/>
          <p:cNvSpPr txBox="1"/>
          <p:nvPr/>
        </p:nvSpPr>
        <p:spPr>
          <a:xfrm>
            <a:off x="5800725" y="2858135"/>
            <a:ext cx="5634355" cy="2861310"/>
          </a:xfrm>
          <a:prstGeom prst="rect">
            <a:avLst/>
          </a:prstGeom>
          <a:noFill/>
        </p:spPr>
        <p:txBody>
          <a:bodyPr wrap="square" rtlCol="0">
            <a:spAutoFit/>
          </a:bodyPr>
          <a:lstStyle/>
          <a:p>
            <a:pPr algn="l" fontAlgn="auto">
              <a:lnSpc>
                <a:spcPct val="150000"/>
              </a:lnSpc>
            </a:pPr>
            <a:r>
              <a:rPr lang="zh-CN" altLang="en-US" sz="2400" b="1" dirty="0">
                <a:latin typeface="宋体" panose="02010600030101010101" pitchFamily="2" charset="-122"/>
                <a:ea typeface="宋体" panose="02010600030101010101" pitchFamily="2" charset="-122"/>
                <a:sym typeface="+mn-ea"/>
              </a:rPr>
              <a:t>管理员在查询到车票信息时，可以增加新的车次信息。增加车次信息时，管理员需要填写：出发地、目的地、发车时间、票价、车票数量等。增加车次信息之后，用户可以查询到新增车次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ISLIDE.DIAGRAM" val="2480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854</Words>
  <Application>Microsoft Office PowerPoint</Application>
  <PresentationFormat>宽屏</PresentationFormat>
  <Paragraphs>89</Paragraphs>
  <Slides>34</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Gill Sans</vt:lpstr>
      <vt:lpstr>宋体</vt:lpstr>
      <vt:lpstr>微软雅黑</vt:lpstr>
      <vt:lpstr>arial</vt:lpstr>
      <vt:lpstr>arial</vt:lpstr>
      <vt:lpstr>Calibri</vt:lpstr>
      <vt:lpstr>Times New Roman</vt:lpstr>
      <vt:lpstr>Office 主题​​</vt:lpstr>
      <vt:lpstr>校车订票系统设计汇报</vt:lpstr>
      <vt:lpstr>前言——项目背景</vt:lpstr>
      <vt:lpstr>前言——项目背景</vt:lpstr>
      <vt:lpstr>PowerPoint 演示文稿</vt:lpstr>
      <vt:lpstr>Part1       功能需求</vt:lpstr>
      <vt:lpstr>用户功能要求——普通用户</vt:lpstr>
      <vt:lpstr>PowerPoint 演示文稿</vt:lpstr>
      <vt:lpstr>管理员功能要求——查询车票</vt:lpstr>
      <vt:lpstr>管理员功能要求——增加车票</vt:lpstr>
      <vt:lpstr>管理员功能要求——删除车票</vt:lpstr>
      <vt:lpstr>Part2 系统分析与设计</vt:lpstr>
      <vt:lpstr>PowerPoint 演示文稿</vt:lpstr>
      <vt:lpstr>PowerPoint 演示文稿</vt:lpstr>
      <vt:lpstr>乘客</vt:lpstr>
      <vt:lpstr>管理员</vt:lpstr>
      <vt:lpstr>Part3 系统实施</vt:lpstr>
      <vt:lpstr>开发工具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Part4 分工合作</vt:lpstr>
      <vt:lpstr>分工合作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201X年终总结</dc:title>
  <dc:creator>龚 依</dc:creator>
  <cp:lastModifiedBy>wll</cp:lastModifiedBy>
  <cp:revision>82</cp:revision>
  <dcterms:created xsi:type="dcterms:W3CDTF">2019-06-14T09:26:00Z</dcterms:created>
  <dcterms:modified xsi:type="dcterms:W3CDTF">2019-07-15T02:29:04Z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